
<file path=[Content_Types].xml><?xml version="1.0" encoding="utf-8"?>
<Types xmlns="http://schemas.openxmlformats.org/package/2006/content-types">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media/image3.jpeg" ContentType="image/jpeg"/>
  <Override PartName="/ppt/media/image1.png" ContentType="image/png"/>
  <Override PartName="/ppt/media/image2.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s/slide93.xml" ContentType="application/vnd.openxmlformats-officedocument.presentationml.slide+xml"/>
  <Override PartName="/ppt/slides/slide92.xml" ContentType="application/vnd.openxmlformats-officedocument.presentationml.slide+xml"/>
  <Override PartName="/ppt/slides/slide91.xml" ContentType="application/vnd.openxmlformats-officedocument.presentationml.slide+xml"/>
  <Override PartName="/ppt/slides/slide90.xml" ContentType="application/vnd.openxmlformats-officedocument.presentationml.slide+xml"/>
  <Override PartName="/ppt/slides/slide89.xml" ContentType="application/vnd.openxmlformats-officedocument.presentationml.slide+xml"/>
  <Override PartName="/ppt/slides/slide88.xml" ContentType="application/vnd.openxmlformats-officedocument.presentationml.slide+xml"/>
  <Override PartName="/ppt/slides/slide87.xml" ContentType="application/vnd.openxmlformats-officedocument.presentationml.slide+xml"/>
  <Override PartName="/ppt/slides/slide86.xml" ContentType="application/vnd.openxmlformats-officedocument.presentationml.slide+xml"/>
  <Override PartName="/ppt/slides/slide85.xml" ContentType="application/vnd.openxmlformats-officedocument.presentationml.slide+xml"/>
  <Override PartName="/ppt/slides/slide84.xml" ContentType="application/vnd.openxmlformats-officedocument.presentationml.slide+xml"/>
  <Override PartName="/ppt/slides/slide83.xml" ContentType="application/vnd.openxmlformats-officedocument.presentationml.slide+xml"/>
  <Override PartName="/ppt/slides/slide82.xml" ContentType="application/vnd.openxmlformats-officedocument.presentationml.slide+xml"/>
  <Override PartName="/ppt/slides/slide81.xml" ContentType="application/vnd.openxmlformats-officedocument.presentationml.slide+xml"/>
  <Override PartName="/ppt/slides/slide80.xml" ContentType="application/vnd.openxmlformats-officedocument.presentationml.slide+xml"/>
  <Override PartName="/ppt/slides/slide79.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3.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39.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36.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34.xml" ContentType="application/vnd.openxmlformats-officedocument.presentationml.slide+xml"/>
  <Override PartName="/ppt/slides/slide59.xml" ContentType="application/vnd.openxmlformats-officedocument.presentationml.slide+xml"/>
  <Override PartName="/ppt/slides/slide33.xml" ContentType="application/vnd.openxmlformats-officedocument.presentationml.slide+xml"/>
  <Override PartName="/ppt/slides/slide58.xml" ContentType="application/vnd.openxmlformats-officedocument.presentationml.slide+xml"/>
  <Override PartName="/ppt/slides/slide32.xml" ContentType="application/vnd.openxmlformats-officedocument.presentationml.slide+xml"/>
  <Override PartName="/ppt/slides/slide57.xml" ContentType="application/vnd.openxmlformats-officedocument.presentationml.slide+xml"/>
  <Override PartName="/ppt/slides/slide31.xml" ContentType="application/vnd.openxmlformats-officedocument.presentationml.slide+xml"/>
  <Override PartName="/ppt/slides/slide56.xml" ContentType="application/vnd.openxmlformats-officedocument.presentationml.slide+xml"/>
  <Override PartName="/ppt/slides/slide30.xml" ContentType="application/vnd.openxmlformats-officedocument.presentationml.slide+xml"/>
  <Override PartName="/ppt/slides/slide55.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49.xml" ContentType="application/vnd.openxmlformats-officedocument.presentationml.slide+xml"/>
  <Override PartName="/ppt/slides/slide23.xml" ContentType="application/vnd.openxmlformats-officedocument.presentationml.slide+xml"/>
  <Override PartName="/ppt/slides/slide48.xml" ContentType="application/vnd.openxmlformats-officedocument.presentationml.slide+xml"/>
  <Override PartName="/ppt/slides/slide22.xml" ContentType="application/vnd.openxmlformats-officedocument.presentationml.slide+xml"/>
  <Override PartName="/ppt/slides/slide47.xml" ContentType="application/vnd.openxmlformats-officedocument.presentationml.slide+xml"/>
  <Override PartName="/ppt/slides/slide21.xml" ContentType="application/vnd.openxmlformats-officedocument.presentationml.slide+xml"/>
  <Override PartName="/ppt/slides/_rels/slide89.xml.rels" ContentType="application/vnd.openxmlformats-package.relationships+xml"/>
  <Override PartName="/ppt/slides/_rels/slide82.xml.rels" ContentType="application/vnd.openxmlformats-package.relationships+xml"/>
  <Override PartName="/ppt/slides/_rels/slide79.xml.rels" ContentType="application/vnd.openxmlformats-package.relationships+xml"/>
  <Override PartName="/ppt/slides/_rels/slide10.xml.rels" ContentType="application/vnd.openxmlformats-package.relationships+xml"/>
  <Override PartName="/ppt/slides/_rels/slide81.xml.rels" ContentType="application/vnd.openxmlformats-package.relationships+xml"/>
  <Override PartName="/ppt/slides/_rels/slide32.xml.rels" ContentType="application/vnd.openxmlformats-package.relationships+xml"/>
  <Override PartName="/ppt/slides/_rels/slide27.xml.rels" ContentType="application/vnd.openxmlformats-package.relationships+xml"/>
  <Override PartName="/ppt/slides/_rels/slide80.xml.rels" ContentType="application/vnd.openxmlformats-package.relationships+xml"/>
  <Override PartName="/ppt/slides/_rels/slide31.xml.rels" ContentType="application/vnd.openxmlformats-package.relationships+xml"/>
  <Override PartName="/ppt/slides/_rels/slide29.xml.rels" ContentType="application/vnd.openxmlformats-package.relationships+xml"/>
  <Override PartName="/ppt/slides/_rels/slide78.xml.rels" ContentType="application/vnd.openxmlformats-package.relationships+xml"/>
  <Override PartName="/ppt/slides/_rels/slide30.xml.rels" ContentType="application/vnd.openxmlformats-package.relationships+xml"/>
  <Override PartName="/ppt/slides/_rels/slide28.xml.rels" ContentType="application/vnd.openxmlformats-package.relationships+xml"/>
  <Override PartName="/ppt/slides/_rels/slide77.xml.rels" ContentType="application/vnd.openxmlformats-package.relationships+xml"/>
  <Override PartName="/ppt/slides/_rels/slide21.xml.rels" ContentType="application/vnd.openxmlformats-package.relationships+xml"/>
  <Override PartName="/ppt/slides/_rels/slide20.xml.rels" ContentType="application/vnd.openxmlformats-package.relationships+xml"/>
  <Override PartName="/ppt/slides/_rels/slide47.xml.rels" ContentType="application/vnd.openxmlformats-package.relationships+xml"/>
  <Override PartName="/ppt/slides/_rels/slide46.xml.rels" ContentType="application/vnd.openxmlformats-package.relationships+xml"/>
  <Override PartName="/ppt/slides/_rels/slide26.xml.rels" ContentType="application/vnd.openxmlformats-package.relationships+xml"/>
  <Override PartName="/ppt/slides/_rels/slide75.xml.rels" ContentType="application/vnd.openxmlformats-package.relationships+xml"/>
  <Override PartName="/ppt/slides/_rels/slide85.xml.rels" ContentType="application/vnd.openxmlformats-package.relationships+xml"/>
  <Override PartName="/ppt/slides/_rels/slide36.xml.rels" ContentType="application/vnd.openxmlformats-package.relationships+xml"/>
  <Override PartName="/ppt/slides/_rels/slide5.xml.rels" ContentType="application/vnd.openxmlformats-package.relationships+xml"/>
  <Override PartName="/ppt/slides/_rels/slide25.xml.rels" ContentType="application/vnd.openxmlformats-package.relationships+xml"/>
  <Override PartName="/ppt/slides/_rels/slide74.xml.rels" ContentType="application/vnd.openxmlformats-package.relationships+xml"/>
  <Override PartName="/ppt/slides/_rels/slide84.xml.rels" ContentType="application/vnd.openxmlformats-package.relationships+xml"/>
  <Override PartName="/ppt/slides/_rels/slide35.xml.rels" ContentType="application/vnd.openxmlformats-package.relationships+xml"/>
  <Override PartName="/ppt/slides/_rels/slide70.xml.rels" ContentType="application/vnd.openxmlformats-package.relationships+xml"/>
  <Override PartName="/ppt/slides/_rels/slide4.xml.rels" ContentType="application/vnd.openxmlformats-package.relationships+xml"/>
  <Override PartName="/ppt/slides/_rels/slide45.xml.rels" ContentType="application/vnd.openxmlformats-package.relationships+xml"/>
  <Override PartName="/ppt/slides/_rels/slide24.xml.rels" ContentType="application/vnd.openxmlformats-package.relationships+xml"/>
  <Override PartName="/ppt/slides/_rels/slide73.xml.rels" ContentType="application/vnd.openxmlformats-package.relationships+xml"/>
  <Override PartName="/ppt/slides/_rels/slide3.xml.rels" ContentType="application/vnd.openxmlformats-package.relationships+xml"/>
  <Override PartName="/ppt/slides/_rels/slide33.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83.xml.rels" ContentType="application/vnd.openxmlformats-package.relationships+xml"/>
  <Override PartName="/ppt/slides/_rels/slide34.xml.rels" ContentType="application/vnd.openxmlformats-package.relationships+xml"/>
  <Override PartName="/ppt/slides/_rels/slide2.xml.rels" ContentType="application/vnd.openxmlformats-package.relationships+xml"/>
  <Override PartName="/ppt/slides/_rels/slide76.xml.rels" ContentType="application/vnd.openxmlformats-package.relationships+xml"/>
  <Override PartName="/ppt/slides/_rels/slide8.xml.rels" ContentType="application/vnd.openxmlformats-package.relationships+xml"/>
  <Override PartName="/ppt/slides/_rels/slide60.xml.rels" ContentType="application/vnd.openxmlformats-package.relationships+xml"/>
  <Override PartName="/ppt/slides/_rels/slide11.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86.xml.rels" ContentType="application/vnd.openxmlformats-package.relationships+xml"/>
  <Override PartName="/ppt/slides/_rels/slide37.xml.rels" ContentType="application/vnd.openxmlformats-package.relationships+xml"/>
  <Override PartName="/ppt/slides/_rels/slide87.xml.rels" ContentType="application/vnd.openxmlformats-package.relationships+xml"/>
  <Override PartName="/ppt/slides/_rels/slide38.xml.rels" ContentType="application/vnd.openxmlformats-package.relationships+xml"/>
  <Override PartName="/ppt/slides/_rels/slide88.xml.rels" ContentType="application/vnd.openxmlformats-package.relationships+xml"/>
  <Override PartName="/ppt/slides/_rels/slide39.xml.rels" ContentType="application/vnd.openxmlformats-package.relationships+xml"/>
  <Override PartName="/ppt/slides/_rels/slide40.xml.rels" ContentType="application/vnd.openxmlformats-package.relationships+xml"/>
  <Override PartName="/ppt/slides/_rels/slide90.xml.rels" ContentType="application/vnd.openxmlformats-package.relationships+xml"/>
  <Override PartName="/ppt/slides/_rels/slide41.xml.rels" ContentType="application/vnd.openxmlformats-package.relationships+xml"/>
  <Override PartName="/ppt/slides/_rels/slide91.xml.rels" ContentType="application/vnd.openxmlformats-package.relationships+xml"/>
  <Override PartName="/ppt/slides/_rels/slide42.xml.rels" ContentType="application/vnd.openxmlformats-package.relationships+xml"/>
  <Override PartName="/ppt/slides/_rels/slide92.xml.rels" ContentType="application/vnd.openxmlformats-package.relationships+xml"/>
  <Override PartName="/ppt/slides/_rels/slide43.xml.rels" ContentType="application/vnd.openxmlformats-package.relationships+xml"/>
  <Override PartName="/ppt/slides/_rels/slide22.xml.rels" ContentType="application/vnd.openxmlformats-package.relationships+xml"/>
  <Override PartName="/ppt/slides/_rels/slide71.xml.rels" ContentType="application/vnd.openxmlformats-package.relationships+xml"/>
  <Override PartName="/ppt/slides/_rels/slide93.xml.rels" ContentType="application/vnd.openxmlformats-package.relationships+xml"/>
  <Override PartName="/ppt/slides/_rels/slide44.xml.rels" ContentType="application/vnd.openxmlformats-package.relationships+xml"/>
  <Override PartName="/ppt/slides/_rels/slide23.xml.rels" ContentType="application/vnd.openxmlformats-package.relationships+xml"/>
  <Override PartName="/ppt/slides/_rels/slide72.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69.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52.xml.rels" ContentType="application/vnd.openxmlformats-package.relationships+xml"/>
  <Override PartName="/ppt/slides/_rels/slide53.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12.xml.rels" ContentType="application/vnd.openxmlformats-package.relationships+xml"/>
  <Override PartName="/ppt/slides/_rels/slide61.xml.rels" ContentType="application/vnd.openxmlformats-package.relationships+xml"/>
  <Override PartName="/ppt/slides/_rels/slide13.xml.rels" ContentType="application/vnd.openxmlformats-package.relationships+xml"/>
  <Override PartName="/ppt/slides/_rels/slide62.xml.rels" ContentType="application/vnd.openxmlformats-package.relationships+xml"/>
  <Override PartName="/ppt/slides/_rels/slide63.xml.rels" ContentType="application/vnd.openxmlformats-package.relationships+xml"/>
  <Override PartName="/ppt/slides/_rels/slide64.xml.rels" ContentType="application/vnd.openxmlformats-package.relationships+xml"/>
  <Override PartName="/ppt/slides/_rels/slide16.xml.rels" ContentType="application/vnd.openxmlformats-package.relationships+xml"/>
  <Override PartName="/ppt/slides/_rels/slide65.xml.rels" ContentType="application/vnd.openxmlformats-package.relationships+xml"/>
  <Override PartName="/ppt/slides/_rels/slide17.xml.rels" ContentType="application/vnd.openxmlformats-package.relationships+xml"/>
  <Override PartName="/ppt/slides/_rels/slide66.xml.rels" ContentType="application/vnd.openxmlformats-package.relationships+xml"/>
  <Override PartName="/ppt/slides/_rels/slide18.xml.rels" ContentType="application/vnd.openxmlformats-package.relationships+xml"/>
  <Override PartName="/ppt/slides/_rels/slide67.xml.rels" ContentType="application/vnd.openxmlformats-package.relationships+xml"/>
  <Override PartName="/ppt/slides/_rels/slide19.xml.rels" ContentType="application/vnd.openxmlformats-package.relationships+xml"/>
  <Override PartName="/ppt/slides/_rels/slide68.xml.rels" ContentType="application/vnd.openxmlformats-package.relationships+xml"/>
  <Override PartName="/ppt/slides/slide46.xml" ContentType="application/vnd.openxmlformats-officedocument.presentationml.slide+xml"/>
  <Override PartName="/ppt/slides/slide20.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37.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38.xml" ContentType="application/vnd.openxmlformats-officedocument.presentationml.slide+xml"/>
  <Override PartName="/ppt/slides/slide40.xml" ContentType="application/vnd.openxmlformats-officedocument.presentationml.slide+xml"/>
  <Override PartName="/ppt/slides/slide65.xml" ContentType="application/vnd.openxmlformats-officedocument.presentationml.slide+xml"/>
  <Override PartName="/ppt/slides/slide41.xml" ContentType="application/vnd.openxmlformats-officedocument.presentationml.slide+xml"/>
  <Override PartName="/ppt/slides/slide66.xml" ContentType="application/vnd.openxmlformats-officedocument.presentationml.slide+xml"/>
  <Override PartName="/ppt/slides/slide42.xml" ContentType="application/vnd.openxmlformats-officedocument.presentationml.slide+xml"/>
  <Override PartName="/ppt/slides/slide67.xml" ContentType="application/vnd.openxmlformats-officedocument.presentationml.slide+xml"/>
  <Override PartName="/ppt/slides/slide43.xml" ContentType="application/vnd.openxmlformats-officedocument.presentationml.slide+xml"/>
  <Override PartName="/ppt/slides/slide68.xml" ContentType="application/vnd.openxmlformats-officedocument.presentationml.slide+xml"/>
  <Override PartName="/ppt/slides/slide44.xml" ContentType="application/vnd.openxmlformats-officedocument.presentationml.slide+xml"/>
  <Override PartName="/ppt/slides/slide69.xml" ContentType="application/vnd.openxmlformats-officedocument.presentationml.slide+xml"/>
  <Override PartName="/ppt/slides/slide50.xml" ContentType="application/vnd.openxmlformats-officedocument.presentationml.slide+xml"/>
  <Override PartName="/ppt/slides/slide75.xml" ContentType="application/vnd.openxmlformats-officedocument.presentationml.slide+xml"/>
  <Override PartName="/ppt/slides/slide51.xml" ContentType="application/vnd.openxmlformats-officedocument.presentationml.slide+xml"/>
  <Override PartName="/ppt/slides/slide76.xml" ContentType="application/vnd.openxmlformats-officedocument.presentationml.slide+xml"/>
  <Override PartName="/ppt/slides/slide52.xml" ContentType="application/vnd.openxmlformats-officedocument.presentationml.slide+xml"/>
  <Override PartName="/ppt/slides/slide77.xml" ContentType="application/vnd.openxmlformats-officedocument.presentationml.slide+xml"/>
  <Override PartName="/ppt/slides/slide53.xml" ContentType="application/vnd.openxmlformats-officedocument.presentationml.slide+xml"/>
  <Override PartName="/ppt/slides/slide78.xml" ContentType="application/vnd.openxmlformats-officedocument.presentationml.slide+xml"/>
  <Override PartName="/ppt/slides/slide54.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6" r:id="rId94"/>
    <p:sldId id="347" r:id="rId95"/>
    <p:sldId id="348" r:id="rId96"/>
  </p:sldIdLst>
  <p:sldSz cx="10080625" cy="7559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27" name="PlaceHolder 2"/>
          <p:cNvSpPr>
            <a:spLocks noGrp="1"/>
          </p:cNvSpPr>
          <p:nvPr>
            <p:ph type="body"/>
          </p:nvPr>
        </p:nvSpPr>
        <p:spPr>
          <a:xfrm>
            <a:off x="1260000" y="2129040"/>
            <a:ext cx="8315640" cy="2091240"/>
          </a:xfrm>
          <a:prstGeom prst="rect">
            <a:avLst/>
          </a:prstGeom>
        </p:spPr>
        <p:txBody>
          <a:bodyPr lIns="0" rIns="0" tIns="0" bIns="0"/>
          <a:p>
            <a:endParaRPr b="0" lang="en-US" sz="3200" spc="-1" strike="noStrike">
              <a:solidFill>
                <a:srgbClr val="ffffff"/>
              </a:solidFill>
              <a:latin typeface="Arial"/>
            </a:endParaRPr>
          </a:p>
        </p:txBody>
      </p:sp>
      <p:sp>
        <p:nvSpPr>
          <p:cNvPr id="28" name="PlaceHolder 3"/>
          <p:cNvSpPr>
            <a:spLocks noGrp="1"/>
          </p:cNvSpPr>
          <p:nvPr>
            <p:ph type="body"/>
          </p:nvPr>
        </p:nvSpPr>
        <p:spPr>
          <a:xfrm>
            <a:off x="1260000" y="4419360"/>
            <a:ext cx="831564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30"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31"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32" name="PlaceHolder 4"/>
          <p:cNvSpPr>
            <a:spLocks noGrp="1"/>
          </p:cNvSpPr>
          <p:nvPr>
            <p:ph type="body"/>
          </p:nvPr>
        </p:nvSpPr>
        <p:spPr>
          <a:xfrm>
            <a:off x="1260000" y="4419360"/>
            <a:ext cx="4057920" cy="2091240"/>
          </a:xfrm>
          <a:prstGeom prst="rect">
            <a:avLst/>
          </a:prstGeom>
        </p:spPr>
        <p:txBody>
          <a:bodyPr lIns="0" rIns="0" tIns="0" bIns="0"/>
          <a:p>
            <a:endParaRPr b="0" lang="en-US" sz="3200" spc="-1" strike="noStrike">
              <a:solidFill>
                <a:srgbClr val="ffffff"/>
              </a:solidFill>
              <a:latin typeface="Arial"/>
            </a:endParaRPr>
          </a:p>
        </p:txBody>
      </p:sp>
      <p:sp>
        <p:nvSpPr>
          <p:cNvPr id="33" name="PlaceHolder 5"/>
          <p:cNvSpPr>
            <a:spLocks noGrp="1"/>
          </p:cNvSpPr>
          <p:nvPr>
            <p:ph type="body"/>
          </p:nvPr>
        </p:nvSpPr>
        <p:spPr>
          <a:xfrm>
            <a:off x="552132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35" name="PlaceHolder 2"/>
          <p:cNvSpPr>
            <a:spLocks noGrp="1"/>
          </p:cNvSpPr>
          <p:nvPr>
            <p:ph type="body"/>
          </p:nvPr>
        </p:nvSpPr>
        <p:spPr>
          <a:xfrm>
            <a:off x="12600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36" name="PlaceHolder 3"/>
          <p:cNvSpPr>
            <a:spLocks noGrp="1"/>
          </p:cNvSpPr>
          <p:nvPr>
            <p:ph type="body"/>
          </p:nvPr>
        </p:nvSpPr>
        <p:spPr>
          <a:xfrm>
            <a:off x="40716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37" name="PlaceHolder 4"/>
          <p:cNvSpPr>
            <a:spLocks noGrp="1"/>
          </p:cNvSpPr>
          <p:nvPr>
            <p:ph type="body"/>
          </p:nvPr>
        </p:nvSpPr>
        <p:spPr>
          <a:xfrm>
            <a:off x="68832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38" name="PlaceHolder 5"/>
          <p:cNvSpPr>
            <a:spLocks noGrp="1"/>
          </p:cNvSpPr>
          <p:nvPr>
            <p:ph type="body"/>
          </p:nvPr>
        </p:nvSpPr>
        <p:spPr>
          <a:xfrm>
            <a:off x="1260000" y="4419360"/>
            <a:ext cx="2677320" cy="2091240"/>
          </a:xfrm>
          <a:prstGeom prst="rect">
            <a:avLst/>
          </a:prstGeom>
        </p:spPr>
        <p:txBody>
          <a:bodyPr lIns="0" rIns="0" tIns="0" bIns="0"/>
          <a:p>
            <a:endParaRPr b="0" lang="en-US" sz="3200" spc="-1" strike="noStrike">
              <a:solidFill>
                <a:srgbClr val="ffffff"/>
              </a:solidFill>
              <a:latin typeface="Arial"/>
            </a:endParaRPr>
          </a:p>
        </p:txBody>
      </p:sp>
      <p:sp>
        <p:nvSpPr>
          <p:cNvPr id="39" name="PlaceHolder 6"/>
          <p:cNvSpPr>
            <a:spLocks noGrp="1"/>
          </p:cNvSpPr>
          <p:nvPr>
            <p:ph type="body"/>
          </p:nvPr>
        </p:nvSpPr>
        <p:spPr>
          <a:xfrm>
            <a:off x="4071600" y="4419360"/>
            <a:ext cx="2677320" cy="2091240"/>
          </a:xfrm>
          <a:prstGeom prst="rect">
            <a:avLst/>
          </a:prstGeom>
        </p:spPr>
        <p:txBody>
          <a:bodyPr lIns="0" rIns="0" tIns="0" bIns="0"/>
          <a:p>
            <a:endParaRPr b="0" lang="en-US" sz="3200" spc="-1" strike="noStrike">
              <a:solidFill>
                <a:srgbClr val="ffffff"/>
              </a:solidFill>
              <a:latin typeface="Arial"/>
            </a:endParaRPr>
          </a:p>
        </p:txBody>
      </p:sp>
      <p:sp>
        <p:nvSpPr>
          <p:cNvPr id="40" name="PlaceHolder 7"/>
          <p:cNvSpPr>
            <a:spLocks noGrp="1"/>
          </p:cNvSpPr>
          <p:nvPr>
            <p:ph type="body"/>
          </p:nvPr>
        </p:nvSpPr>
        <p:spPr>
          <a:xfrm>
            <a:off x="6883200" y="4419360"/>
            <a:ext cx="26773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47" name="PlaceHolder 2"/>
          <p:cNvSpPr>
            <a:spLocks noGrp="1"/>
          </p:cNvSpPr>
          <p:nvPr>
            <p:ph type="subTitle"/>
          </p:nvPr>
        </p:nvSpPr>
        <p:spPr>
          <a:xfrm>
            <a:off x="1260000" y="2129040"/>
            <a:ext cx="8315640" cy="4384800"/>
          </a:xfrm>
          <a:prstGeom prst="rect">
            <a:avLst/>
          </a:prstGeom>
        </p:spPr>
        <p:txBody>
          <a:bodyPr lIns="0" rIns="0" tIns="0" bIns="0" anchor="ctr"/>
          <a:p>
            <a:pPr algn="ctr"/>
            <a:endParaRPr b="0" lang="en-US"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49" name="PlaceHolder 2"/>
          <p:cNvSpPr>
            <a:spLocks noGrp="1"/>
          </p:cNvSpPr>
          <p:nvPr>
            <p:ph type="body"/>
          </p:nvPr>
        </p:nvSpPr>
        <p:spPr>
          <a:xfrm>
            <a:off x="1260000" y="2129040"/>
            <a:ext cx="8315640" cy="438480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51" name="PlaceHolder 2"/>
          <p:cNvSpPr>
            <a:spLocks noGrp="1"/>
          </p:cNvSpPr>
          <p:nvPr>
            <p:ph type="body"/>
          </p:nvPr>
        </p:nvSpPr>
        <p:spPr>
          <a:xfrm>
            <a:off x="126000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52" name="PlaceHolder 3"/>
          <p:cNvSpPr>
            <a:spLocks noGrp="1"/>
          </p:cNvSpPr>
          <p:nvPr>
            <p:ph type="body"/>
          </p:nvPr>
        </p:nvSpPr>
        <p:spPr>
          <a:xfrm>
            <a:off x="5521320" y="2129040"/>
            <a:ext cx="4057920" cy="438480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972000" y="661320"/>
            <a:ext cx="8675640" cy="6113880"/>
          </a:xfrm>
          <a:prstGeom prst="rect">
            <a:avLst/>
          </a:prstGeom>
        </p:spPr>
        <p:txBody>
          <a:bodyPr lIns="0" rIns="0" tIns="0" bIns="0" anchor="ctr"/>
          <a:p>
            <a:pPr algn="ctr"/>
            <a:endParaRPr b="0" lang="en-US"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56"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57" name="PlaceHolder 3"/>
          <p:cNvSpPr>
            <a:spLocks noGrp="1"/>
          </p:cNvSpPr>
          <p:nvPr>
            <p:ph type="body"/>
          </p:nvPr>
        </p:nvSpPr>
        <p:spPr>
          <a:xfrm>
            <a:off x="552132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58" name="PlaceHolder 4"/>
          <p:cNvSpPr>
            <a:spLocks noGrp="1"/>
          </p:cNvSpPr>
          <p:nvPr>
            <p:ph type="body"/>
          </p:nvPr>
        </p:nvSpPr>
        <p:spPr>
          <a:xfrm>
            <a:off x="126000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6" name="PlaceHolder 2"/>
          <p:cNvSpPr>
            <a:spLocks noGrp="1"/>
          </p:cNvSpPr>
          <p:nvPr>
            <p:ph type="subTitle"/>
          </p:nvPr>
        </p:nvSpPr>
        <p:spPr>
          <a:xfrm>
            <a:off x="1260000" y="2129040"/>
            <a:ext cx="8315640" cy="4384800"/>
          </a:xfrm>
          <a:prstGeom prst="rect">
            <a:avLst/>
          </a:prstGeom>
        </p:spPr>
        <p:txBody>
          <a:bodyPr lIns="0" rIns="0" tIns="0" bIns="0" anchor="ctr"/>
          <a:p>
            <a:pPr algn="ctr"/>
            <a:endParaRPr b="0" lang="en-US"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60" name="PlaceHolder 2"/>
          <p:cNvSpPr>
            <a:spLocks noGrp="1"/>
          </p:cNvSpPr>
          <p:nvPr>
            <p:ph type="body"/>
          </p:nvPr>
        </p:nvSpPr>
        <p:spPr>
          <a:xfrm>
            <a:off x="126000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61"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62" name="PlaceHolder 4"/>
          <p:cNvSpPr>
            <a:spLocks noGrp="1"/>
          </p:cNvSpPr>
          <p:nvPr>
            <p:ph type="body"/>
          </p:nvPr>
        </p:nvSpPr>
        <p:spPr>
          <a:xfrm>
            <a:off x="552132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64"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65"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66" name="PlaceHolder 4"/>
          <p:cNvSpPr>
            <a:spLocks noGrp="1"/>
          </p:cNvSpPr>
          <p:nvPr>
            <p:ph type="body"/>
          </p:nvPr>
        </p:nvSpPr>
        <p:spPr>
          <a:xfrm>
            <a:off x="1260000" y="4419360"/>
            <a:ext cx="831564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68" name="PlaceHolder 2"/>
          <p:cNvSpPr>
            <a:spLocks noGrp="1"/>
          </p:cNvSpPr>
          <p:nvPr>
            <p:ph type="body"/>
          </p:nvPr>
        </p:nvSpPr>
        <p:spPr>
          <a:xfrm>
            <a:off x="1260000" y="2129040"/>
            <a:ext cx="8315640" cy="2091240"/>
          </a:xfrm>
          <a:prstGeom prst="rect">
            <a:avLst/>
          </a:prstGeom>
        </p:spPr>
        <p:txBody>
          <a:bodyPr lIns="0" rIns="0" tIns="0" bIns="0"/>
          <a:p>
            <a:endParaRPr b="0" lang="en-US" sz="3200" spc="-1" strike="noStrike">
              <a:solidFill>
                <a:srgbClr val="ffffff"/>
              </a:solidFill>
              <a:latin typeface="Arial"/>
            </a:endParaRPr>
          </a:p>
        </p:txBody>
      </p:sp>
      <p:sp>
        <p:nvSpPr>
          <p:cNvPr id="69" name="PlaceHolder 3"/>
          <p:cNvSpPr>
            <a:spLocks noGrp="1"/>
          </p:cNvSpPr>
          <p:nvPr>
            <p:ph type="body"/>
          </p:nvPr>
        </p:nvSpPr>
        <p:spPr>
          <a:xfrm>
            <a:off x="1260000" y="4419360"/>
            <a:ext cx="831564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71"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72"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73" name="PlaceHolder 4"/>
          <p:cNvSpPr>
            <a:spLocks noGrp="1"/>
          </p:cNvSpPr>
          <p:nvPr>
            <p:ph type="body"/>
          </p:nvPr>
        </p:nvSpPr>
        <p:spPr>
          <a:xfrm>
            <a:off x="1260000" y="4419360"/>
            <a:ext cx="4057920" cy="2091240"/>
          </a:xfrm>
          <a:prstGeom prst="rect">
            <a:avLst/>
          </a:prstGeom>
        </p:spPr>
        <p:txBody>
          <a:bodyPr lIns="0" rIns="0" tIns="0" bIns="0"/>
          <a:p>
            <a:endParaRPr b="0" lang="en-US" sz="3200" spc="-1" strike="noStrike">
              <a:solidFill>
                <a:srgbClr val="ffffff"/>
              </a:solidFill>
              <a:latin typeface="Arial"/>
            </a:endParaRPr>
          </a:p>
        </p:txBody>
      </p:sp>
      <p:sp>
        <p:nvSpPr>
          <p:cNvPr id="74" name="PlaceHolder 5"/>
          <p:cNvSpPr>
            <a:spLocks noGrp="1"/>
          </p:cNvSpPr>
          <p:nvPr>
            <p:ph type="body"/>
          </p:nvPr>
        </p:nvSpPr>
        <p:spPr>
          <a:xfrm>
            <a:off x="552132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76" name="PlaceHolder 2"/>
          <p:cNvSpPr>
            <a:spLocks noGrp="1"/>
          </p:cNvSpPr>
          <p:nvPr>
            <p:ph type="body"/>
          </p:nvPr>
        </p:nvSpPr>
        <p:spPr>
          <a:xfrm>
            <a:off x="12600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77" name="PlaceHolder 3"/>
          <p:cNvSpPr>
            <a:spLocks noGrp="1"/>
          </p:cNvSpPr>
          <p:nvPr>
            <p:ph type="body"/>
          </p:nvPr>
        </p:nvSpPr>
        <p:spPr>
          <a:xfrm>
            <a:off x="40716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78" name="PlaceHolder 4"/>
          <p:cNvSpPr>
            <a:spLocks noGrp="1"/>
          </p:cNvSpPr>
          <p:nvPr>
            <p:ph type="body"/>
          </p:nvPr>
        </p:nvSpPr>
        <p:spPr>
          <a:xfrm>
            <a:off x="6883200" y="2129040"/>
            <a:ext cx="2677320" cy="2091240"/>
          </a:xfrm>
          <a:prstGeom prst="rect">
            <a:avLst/>
          </a:prstGeom>
        </p:spPr>
        <p:txBody>
          <a:bodyPr lIns="0" rIns="0" tIns="0" bIns="0"/>
          <a:p>
            <a:endParaRPr b="0" lang="en-US" sz="3200" spc="-1" strike="noStrike">
              <a:solidFill>
                <a:srgbClr val="ffffff"/>
              </a:solidFill>
              <a:latin typeface="Arial"/>
            </a:endParaRPr>
          </a:p>
        </p:txBody>
      </p:sp>
      <p:sp>
        <p:nvSpPr>
          <p:cNvPr id="79" name="PlaceHolder 5"/>
          <p:cNvSpPr>
            <a:spLocks noGrp="1"/>
          </p:cNvSpPr>
          <p:nvPr>
            <p:ph type="body"/>
          </p:nvPr>
        </p:nvSpPr>
        <p:spPr>
          <a:xfrm>
            <a:off x="1260000" y="4419360"/>
            <a:ext cx="2677320" cy="2091240"/>
          </a:xfrm>
          <a:prstGeom prst="rect">
            <a:avLst/>
          </a:prstGeom>
        </p:spPr>
        <p:txBody>
          <a:bodyPr lIns="0" rIns="0" tIns="0" bIns="0"/>
          <a:p>
            <a:endParaRPr b="0" lang="en-US" sz="3200" spc="-1" strike="noStrike">
              <a:solidFill>
                <a:srgbClr val="ffffff"/>
              </a:solidFill>
              <a:latin typeface="Arial"/>
            </a:endParaRPr>
          </a:p>
        </p:txBody>
      </p:sp>
      <p:sp>
        <p:nvSpPr>
          <p:cNvPr id="80" name="PlaceHolder 6"/>
          <p:cNvSpPr>
            <a:spLocks noGrp="1"/>
          </p:cNvSpPr>
          <p:nvPr>
            <p:ph type="body"/>
          </p:nvPr>
        </p:nvSpPr>
        <p:spPr>
          <a:xfrm>
            <a:off x="4071600" y="4419360"/>
            <a:ext cx="2677320" cy="2091240"/>
          </a:xfrm>
          <a:prstGeom prst="rect">
            <a:avLst/>
          </a:prstGeom>
        </p:spPr>
        <p:txBody>
          <a:bodyPr lIns="0" rIns="0" tIns="0" bIns="0"/>
          <a:p>
            <a:endParaRPr b="0" lang="en-US" sz="3200" spc="-1" strike="noStrike">
              <a:solidFill>
                <a:srgbClr val="ffffff"/>
              </a:solidFill>
              <a:latin typeface="Arial"/>
            </a:endParaRPr>
          </a:p>
        </p:txBody>
      </p:sp>
      <p:sp>
        <p:nvSpPr>
          <p:cNvPr id="81" name="PlaceHolder 7"/>
          <p:cNvSpPr>
            <a:spLocks noGrp="1"/>
          </p:cNvSpPr>
          <p:nvPr>
            <p:ph type="body"/>
          </p:nvPr>
        </p:nvSpPr>
        <p:spPr>
          <a:xfrm>
            <a:off x="6883200" y="4419360"/>
            <a:ext cx="26773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8" name="PlaceHolder 2"/>
          <p:cNvSpPr>
            <a:spLocks noGrp="1"/>
          </p:cNvSpPr>
          <p:nvPr>
            <p:ph type="body"/>
          </p:nvPr>
        </p:nvSpPr>
        <p:spPr>
          <a:xfrm>
            <a:off x="1260000" y="2129040"/>
            <a:ext cx="8315640" cy="438480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10" name="PlaceHolder 2"/>
          <p:cNvSpPr>
            <a:spLocks noGrp="1"/>
          </p:cNvSpPr>
          <p:nvPr>
            <p:ph type="body"/>
          </p:nvPr>
        </p:nvSpPr>
        <p:spPr>
          <a:xfrm>
            <a:off x="126000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11" name="PlaceHolder 3"/>
          <p:cNvSpPr>
            <a:spLocks noGrp="1"/>
          </p:cNvSpPr>
          <p:nvPr>
            <p:ph type="body"/>
          </p:nvPr>
        </p:nvSpPr>
        <p:spPr>
          <a:xfrm>
            <a:off x="5521320" y="2129040"/>
            <a:ext cx="4057920" cy="438480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972000" y="661320"/>
            <a:ext cx="8675640" cy="6113880"/>
          </a:xfrm>
          <a:prstGeom prst="rect">
            <a:avLst/>
          </a:prstGeom>
        </p:spPr>
        <p:txBody>
          <a:bodyPr lIns="0" rIns="0" tIns="0" bIns="0" anchor="ctr"/>
          <a:p>
            <a:pPr algn="ctr"/>
            <a:endParaRPr b="0" lang="en-US"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15"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16" name="PlaceHolder 3"/>
          <p:cNvSpPr>
            <a:spLocks noGrp="1"/>
          </p:cNvSpPr>
          <p:nvPr>
            <p:ph type="body"/>
          </p:nvPr>
        </p:nvSpPr>
        <p:spPr>
          <a:xfrm>
            <a:off x="552132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17" name="PlaceHolder 4"/>
          <p:cNvSpPr>
            <a:spLocks noGrp="1"/>
          </p:cNvSpPr>
          <p:nvPr>
            <p:ph type="body"/>
          </p:nvPr>
        </p:nvSpPr>
        <p:spPr>
          <a:xfrm>
            <a:off x="126000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19" name="PlaceHolder 2"/>
          <p:cNvSpPr>
            <a:spLocks noGrp="1"/>
          </p:cNvSpPr>
          <p:nvPr>
            <p:ph type="body"/>
          </p:nvPr>
        </p:nvSpPr>
        <p:spPr>
          <a:xfrm>
            <a:off x="1260000" y="2129040"/>
            <a:ext cx="4057920" cy="4384800"/>
          </a:xfrm>
          <a:prstGeom prst="rect">
            <a:avLst/>
          </a:prstGeom>
        </p:spPr>
        <p:txBody>
          <a:bodyPr lIns="0" rIns="0" tIns="0" bIns="0"/>
          <a:p>
            <a:endParaRPr b="0" lang="en-US" sz="3200" spc="-1" strike="noStrike">
              <a:solidFill>
                <a:srgbClr val="ffffff"/>
              </a:solidFill>
              <a:latin typeface="Arial"/>
            </a:endParaRPr>
          </a:p>
        </p:txBody>
      </p:sp>
      <p:sp>
        <p:nvSpPr>
          <p:cNvPr id="20"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21" name="PlaceHolder 4"/>
          <p:cNvSpPr>
            <a:spLocks noGrp="1"/>
          </p:cNvSpPr>
          <p:nvPr>
            <p:ph type="body"/>
          </p:nvPr>
        </p:nvSpPr>
        <p:spPr>
          <a:xfrm>
            <a:off x="5521320" y="4419360"/>
            <a:ext cx="405792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972000" y="661320"/>
            <a:ext cx="8675640" cy="1318680"/>
          </a:xfrm>
          <a:prstGeom prst="rect">
            <a:avLst/>
          </a:prstGeom>
        </p:spPr>
        <p:txBody>
          <a:bodyPr lIns="0" rIns="0" tIns="0" bIns="0" anchor="ctr"/>
          <a:p>
            <a:pPr algn="ctr"/>
            <a:endParaRPr b="0" lang="en-US" sz="3890" spc="-1" strike="noStrike">
              <a:solidFill>
                <a:srgbClr val="ffffff"/>
              </a:solidFill>
              <a:latin typeface="Arial"/>
            </a:endParaRPr>
          </a:p>
        </p:txBody>
      </p:sp>
      <p:sp>
        <p:nvSpPr>
          <p:cNvPr id="23" name="PlaceHolder 2"/>
          <p:cNvSpPr>
            <a:spLocks noGrp="1"/>
          </p:cNvSpPr>
          <p:nvPr>
            <p:ph type="body"/>
          </p:nvPr>
        </p:nvSpPr>
        <p:spPr>
          <a:xfrm>
            <a:off x="126000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24" name="PlaceHolder 3"/>
          <p:cNvSpPr>
            <a:spLocks noGrp="1"/>
          </p:cNvSpPr>
          <p:nvPr>
            <p:ph type="body"/>
          </p:nvPr>
        </p:nvSpPr>
        <p:spPr>
          <a:xfrm>
            <a:off x="5521320" y="2129040"/>
            <a:ext cx="4057920" cy="2091240"/>
          </a:xfrm>
          <a:prstGeom prst="rect">
            <a:avLst/>
          </a:prstGeom>
        </p:spPr>
        <p:txBody>
          <a:bodyPr lIns="0" rIns="0" tIns="0" bIns="0"/>
          <a:p>
            <a:endParaRPr b="0" lang="en-US" sz="3200" spc="-1" strike="noStrike">
              <a:solidFill>
                <a:srgbClr val="ffffff"/>
              </a:solidFill>
              <a:latin typeface="Arial"/>
            </a:endParaRPr>
          </a:p>
        </p:txBody>
      </p:sp>
      <p:sp>
        <p:nvSpPr>
          <p:cNvPr id="25" name="PlaceHolder 4"/>
          <p:cNvSpPr>
            <a:spLocks noGrp="1"/>
          </p:cNvSpPr>
          <p:nvPr>
            <p:ph type="body"/>
          </p:nvPr>
        </p:nvSpPr>
        <p:spPr>
          <a:xfrm>
            <a:off x="1260000" y="4419360"/>
            <a:ext cx="8315640" cy="2091240"/>
          </a:xfrm>
          <a:prstGeom prst="rect">
            <a:avLst/>
          </a:prstGeom>
        </p:spPr>
        <p:txBody>
          <a:bodyPr lIns="0" rIns="0" tIns="0" bIns="0"/>
          <a:p>
            <a:endParaRPr b="0" lang="en-US"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1" name="PlaceHolder 2"/>
          <p:cNvSpPr>
            <a:spLocks noGrp="1"/>
          </p:cNvSpPr>
          <p:nvPr>
            <p:ph type="body"/>
          </p:nvPr>
        </p:nvSpPr>
        <p:spPr>
          <a:xfrm>
            <a:off x="504000" y="1769040"/>
            <a:ext cx="8870040" cy="4384440"/>
          </a:xfrm>
          <a:prstGeom prst="rect">
            <a:avLst/>
          </a:prstGeom>
        </p:spPr>
        <p:txBody>
          <a:bodyPr lIns="0" rIns="0" tIns="0" bIns="0">
            <a:normAutofit/>
          </a:bodyPr>
          <a:p>
            <a:pPr marL="432000" indent="-324000">
              <a:spcAft>
                <a:spcPts val="1417"/>
              </a:spcAft>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Aft>
                <a:spcPts val="1134"/>
              </a:spcAft>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Aft>
                <a:spcPts val="850"/>
              </a:spcAft>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Aft>
                <a:spcPts val="567"/>
              </a:spcAft>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Aft>
                <a:spcPts val="283"/>
              </a:spcAft>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Aft>
                <a:spcPts val="283"/>
              </a:spcAft>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Aft>
                <a:spcPts val="283"/>
              </a:spcAft>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p>
            <a:r>
              <a:rPr b="0" lang="en-US" sz="1400" spc="-1" strike="noStrike">
                <a:latin typeface="Times New Roman"/>
              </a:rPr>
              <a:t>&lt;date/time&gt;</a:t>
            </a:r>
            <a:endParaRPr b="0" lang="en-US" sz="1400" spc="-1" strike="noStrike">
              <a:latin typeface="Times New Roman"/>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p>
            <a:pPr algn="ctr"/>
            <a:r>
              <a:rPr b="0" lang="en-US" sz="1400" spc="-1" strike="noStrike">
                <a:latin typeface="Times New Roman"/>
              </a:rPr>
              <a:t>&lt;footer&gt;</a:t>
            </a:r>
            <a:endParaRPr b="0" lang="en-US" sz="1400" spc="-1" strike="noStrike">
              <a:latin typeface="Times New Roman"/>
            </a:endParaRPr>
          </a:p>
        </p:txBody>
      </p:sp>
      <p:sp>
        <p:nvSpPr>
          <p:cNvPr id="4" name="PlaceHolder 5"/>
          <p:cNvSpPr>
            <a:spLocks noGrp="1"/>
          </p:cNvSpPr>
          <p:nvPr>
            <p:ph type="sldNum"/>
          </p:nvPr>
        </p:nvSpPr>
        <p:spPr>
          <a:xfrm>
            <a:off x="7227000" y="6887160"/>
            <a:ext cx="2348280" cy="521280"/>
          </a:xfrm>
          <a:prstGeom prst="rect">
            <a:avLst/>
          </a:prstGeom>
        </p:spPr>
        <p:txBody>
          <a:bodyPr lIns="0" rIns="0" tIns="0" bIns="0"/>
          <a:p>
            <a:pPr algn="r"/>
            <a:fld id="{659BC599-B489-4227-AE4B-5CA7E69F784B}"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972000" y="661320"/>
            <a:ext cx="8675640" cy="1318680"/>
          </a:xfrm>
          <a:prstGeom prst="rect">
            <a:avLst/>
          </a:prstGeom>
        </p:spPr>
        <p:txBody>
          <a:bodyPr lIns="0" rIns="0" tIns="0" bIns="0" anchor="ctr"/>
          <a:p>
            <a:pPr algn="ctr"/>
            <a:r>
              <a:rPr b="0" lang="en-US" sz="3890" spc="-1" strike="noStrike">
                <a:solidFill>
                  <a:srgbClr val="ffffff"/>
                </a:solidFill>
                <a:latin typeface="Arial"/>
              </a:rPr>
              <a:t>Click to edit the title text format</a:t>
            </a:r>
            <a:endParaRPr b="0" lang="en-US" sz="3890" spc="-1" strike="noStrike">
              <a:solidFill>
                <a:srgbClr val="ffffff"/>
              </a:solidFill>
              <a:latin typeface="Arial"/>
            </a:endParaRPr>
          </a:p>
        </p:txBody>
      </p:sp>
      <p:sp>
        <p:nvSpPr>
          <p:cNvPr id="42" name="PlaceHolder 2"/>
          <p:cNvSpPr>
            <a:spLocks noGrp="1"/>
          </p:cNvSpPr>
          <p:nvPr>
            <p:ph type="body"/>
          </p:nvPr>
        </p:nvSpPr>
        <p:spPr>
          <a:xfrm>
            <a:off x="1260000" y="2129040"/>
            <a:ext cx="8315640" cy="4384800"/>
          </a:xfrm>
          <a:prstGeom prst="rect">
            <a:avLst/>
          </a:prstGeom>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Click to edit the outline text format</a:t>
            </a:r>
            <a:endParaRPr b="0" lang="en-US" sz="3200" spc="-1" strike="noStrike">
              <a:solidFill>
                <a:srgbClr val="ffffff"/>
              </a:solidFill>
              <a:latin typeface="Arial"/>
            </a:endParaRPr>
          </a:p>
          <a:p>
            <a:pPr lvl="1" marL="864000" indent="-288000">
              <a:spcAft>
                <a:spcPts val="1134"/>
              </a:spcAft>
              <a:buClr>
                <a:srgbClr val="ffff00"/>
              </a:buClr>
              <a:buSzPct val="75000"/>
              <a:buFont typeface="Symbol" charset="2"/>
              <a:buChar char=""/>
            </a:pPr>
            <a:r>
              <a:rPr b="0" lang="en-US" sz="2800" spc="-1" strike="noStrike">
                <a:solidFill>
                  <a:srgbClr val="ffffff"/>
                </a:solidFill>
                <a:latin typeface="Arial"/>
              </a:rPr>
              <a:t>Second Outline Level</a:t>
            </a:r>
            <a:endParaRPr b="0" lang="en-US" sz="2800" spc="-1" strike="noStrike">
              <a:solidFill>
                <a:srgbClr val="ffffff"/>
              </a:solidFill>
              <a:latin typeface="Arial"/>
            </a:endParaRPr>
          </a:p>
          <a:p>
            <a:pPr lvl="2" marL="1295640" indent="-216000">
              <a:spcAft>
                <a:spcPts val="850"/>
              </a:spcAft>
              <a:buClr>
                <a:srgbClr val="ffff00"/>
              </a:buClr>
              <a:buSzPct val="45000"/>
              <a:buFont typeface="Wingdings" charset="2"/>
              <a:buChar char=""/>
            </a:pPr>
            <a:r>
              <a:rPr b="0" lang="en-US" sz="2400" spc="-1" strike="noStrike">
                <a:solidFill>
                  <a:srgbClr val="ffffff"/>
                </a:solidFill>
                <a:latin typeface="Arial"/>
              </a:rPr>
              <a:t>Third Outline Level</a:t>
            </a:r>
            <a:endParaRPr b="0" lang="en-US" sz="2400" spc="-1" strike="noStrike">
              <a:solidFill>
                <a:srgbClr val="ffffff"/>
              </a:solidFill>
              <a:latin typeface="Arial"/>
            </a:endParaRPr>
          </a:p>
          <a:p>
            <a:pPr lvl="3" marL="1728000" indent="-216000">
              <a:spcAft>
                <a:spcPts val="567"/>
              </a:spcAft>
              <a:buClr>
                <a:srgbClr val="ffff00"/>
              </a:buClr>
              <a:buSzPct val="75000"/>
              <a:buFont typeface="Symbol" charset="2"/>
              <a:buChar char=""/>
            </a:pPr>
            <a:r>
              <a:rPr b="0" lang="en-US" sz="2000" spc="-1" strike="noStrike">
                <a:solidFill>
                  <a:srgbClr val="ffffff"/>
                </a:solidFill>
                <a:latin typeface="Arial"/>
              </a:rPr>
              <a:t>Fourth Outline Level</a:t>
            </a:r>
            <a:endParaRPr b="0" lang="en-US" sz="2000" spc="-1" strike="noStrike">
              <a:solidFill>
                <a:srgbClr val="ffffff"/>
              </a:solidFill>
              <a:latin typeface="Arial"/>
            </a:endParaRPr>
          </a:p>
          <a:p>
            <a:pPr lvl="4" marL="2160000" indent="-216000">
              <a:spcAft>
                <a:spcPts val="283"/>
              </a:spcAft>
              <a:buClr>
                <a:srgbClr val="ffff00"/>
              </a:buClr>
              <a:buSzPct val="45000"/>
              <a:buFont typeface="Wingdings" charset="2"/>
              <a:buChar char=""/>
            </a:pPr>
            <a:r>
              <a:rPr b="0" lang="en-US" sz="2000" spc="-1" strike="noStrike">
                <a:solidFill>
                  <a:srgbClr val="ffffff"/>
                </a:solidFill>
                <a:latin typeface="Arial"/>
              </a:rPr>
              <a:t>Fifth Outline Level</a:t>
            </a:r>
            <a:endParaRPr b="0" lang="en-US" sz="2000" spc="-1" strike="noStrike">
              <a:solidFill>
                <a:srgbClr val="ffffff"/>
              </a:solidFill>
              <a:latin typeface="Arial"/>
            </a:endParaRPr>
          </a:p>
          <a:p>
            <a:pPr lvl="5" marL="2592000" indent="-216000">
              <a:spcAft>
                <a:spcPts val="283"/>
              </a:spcAft>
              <a:buClr>
                <a:srgbClr val="ffff00"/>
              </a:buClr>
              <a:buSzPct val="45000"/>
              <a:buFont typeface="Wingdings" charset="2"/>
              <a:buChar char=""/>
            </a:pPr>
            <a:r>
              <a:rPr b="0" lang="en-US" sz="2000" spc="-1" strike="noStrike">
                <a:solidFill>
                  <a:srgbClr val="ffffff"/>
                </a:solidFill>
                <a:latin typeface="Arial"/>
              </a:rPr>
              <a:t>Sixth Outline Level</a:t>
            </a:r>
            <a:endParaRPr b="0" lang="en-US" sz="2000" spc="-1" strike="noStrike">
              <a:solidFill>
                <a:srgbClr val="ffffff"/>
              </a:solidFill>
              <a:latin typeface="Arial"/>
            </a:endParaRPr>
          </a:p>
          <a:p>
            <a:pPr lvl="6" marL="3024000" indent="-216000">
              <a:spcAft>
                <a:spcPts val="283"/>
              </a:spcAft>
              <a:buClr>
                <a:srgbClr val="ffff00"/>
              </a:buClr>
              <a:buSzPct val="45000"/>
              <a:buFont typeface="Wingdings" charset="2"/>
              <a:buChar char=""/>
            </a:pPr>
            <a:r>
              <a:rPr b="0" lang="en-US" sz="2000" spc="-1" strike="noStrike">
                <a:solidFill>
                  <a:srgbClr val="ffffff"/>
                </a:solidFill>
                <a:latin typeface="Arial"/>
              </a:rPr>
              <a:t>Seventh Outline Level</a:t>
            </a:r>
            <a:endParaRPr b="0" lang="en-US" sz="2000" spc="-1" strike="noStrike">
              <a:solidFill>
                <a:srgbClr val="ffffff"/>
              </a:solidFill>
              <a:latin typeface="Arial"/>
            </a:endParaRPr>
          </a:p>
        </p:txBody>
      </p:sp>
      <p:sp>
        <p:nvSpPr>
          <p:cNvPr id="43" name="PlaceHolder 3"/>
          <p:cNvSpPr>
            <a:spLocks noGrp="1"/>
          </p:cNvSpPr>
          <p:nvPr>
            <p:ph type="dt"/>
          </p:nvPr>
        </p:nvSpPr>
        <p:spPr>
          <a:xfrm>
            <a:off x="972000" y="6743160"/>
            <a:ext cx="2348280" cy="521280"/>
          </a:xfrm>
          <a:prstGeom prst="rect">
            <a:avLst/>
          </a:prstGeom>
        </p:spPr>
        <p:txBody>
          <a:bodyPr lIns="0" rIns="0" tIns="0" bIns="0"/>
          <a:p>
            <a:r>
              <a:rPr b="0" lang="en-US" sz="1400" spc="-1" strike="noStrike">
                <a:solidFill>
                  <a:srgbClr val="ffffff"/>
                </a:solidFill>
                <a:latin typeface="Times New Roman"/>
              </a:rPr>
              <a:t>&lt;date/time&gt;</a:t>
            </a:r>
            <a:endParaRPr b="0" lang="en-US" sz="1400" spc="-1" strike="noStrike">
              <a:solidFill>
                <a:srgbClr val="ffffff"/>
              </a:solidFill>
              <a:latin typeface="Times New Roman"/>
            </a:endParaRPr>
          </a:p>
        </p:txBody>
      </p:sp>
      <p:sp>
        <p:nvSpPr>
          <p:cNvPr id="44" name="PlaceHolder 4"/>
          <p:cNvSpPr>
            <a:spLocks noGrp="1"/>
          </p:cNvSpPr>
          <p:nvPr>
            <p:ph type="ftr"/>
          </p:nvPr>
        </p:nvSpPr>
        <p:spPr>
          <a:xfrm>
            <a:off x="3699360" y="6743160"/>
            <a:ext cx="3195000" cy="521280"/>
          </a:xfrm>
          <a:prstGeom prst="rect">
            <a:avLst/>
          </a:prstGeom>
        </p:spPr>
        <p:txBody>
          <a:bodyPr lIns="0" rIns="0" tIns="0" bIns="0"/>
          <a:p>
            <a:pPr algn="ctr"/>
            <a:r>
              <a:rPr b="0" lang="en-US" sz="1400" spc="-1" strike="noStrike">
                <a:solidFill>
                  <a:srgbClr val="ffffff"/>
                </a:solidFill>
                <a:latin typeface="Times New Roman"/>
              </a:rPr>
              <a:t>&lt;footer&gt;</a:t>
            </a:r>
            <a:endParaRPr b="0" lang="en-US" sz="1400" spc="-1" strike="noStrike">
              <a:solidFill>
                <a:srgbClr val="ffffff"/>
              </a:solidFill>
              <a:latin typeface="Times New Roman"/>
            </a:endParaRPr>
          </a:p>
        </p:txBody>
      </p:sp>
      <p:sp>
        <p:nvSpPr>
          <p:cNvPr id="45" name="PlaceHolder 5"/>
          <p:cNvSpPr>
            <a:spLocks noGrp="1"/>
          </p:cNvSpPr>
          <p:nvPr>
            <p:ph type="sldNum"/>
          </p:nvPr>
        </p:nvSpPr>
        <p:spPr>
          <a:xfrm>
            <a:off x="7335360" y="6743160"/>
            <a:ext cx="2348280" cy="521280"/>
          </a:xfrm>
          <a:prstGeom prst="rect">
            <a:avLst/>
          </a:prstGeom>
        </p:spPr>
        <p:txBody>
          <a:bodyPr lIns="0" rIns="0" tIns="0" bIns="0"/>
          <a:p>
            <a:pPr algn="r"/>
            <a:fld id="{EF7418C5-2389-42A3-A5CF-B10E3302FB1F}" type="slidenum">
              <a:rPr b="0" lang="en-US" sz="1400" spc="-1" strike="noStrike">
                <a:solidFill>
                  <a:srgbClr val="ffffff"/>
                </a:solidFill>
                <a:latin typeface="Times New Roman"/>
              </a:rPr>
              <a:t>&lt;number&gt;</a:t>
            </a:fld>
            <a:endParaRPr b="0" lang="en-US" sz="1400" spc="-1" strike="noStrike">
              <a:solidFill>
                <a:srgbClr val="ffffff"/>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5.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6.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83" name="TextShape 2"/>
          <p:cNvSpPr txBox="1"/>
          <p:nvPr/>
        </p:nvSpPr>
        <p:spPr>
          <a:xfrm>
            <a:off x="1260000" y="2129040"/>
            <a:ext cx="8315640" cy="4384440"/>
          </a:xfrm>
          <a:prstGeom prst="rect">
            <a:avLst/>
          </a:prstGeom>
          <a:noFill/>
          <a:ln>
            <a:noFill/>
          </a:ln>
        </p:spPr>
        <p:txBody>
          <a:bodyPr lIns="0" rIns="0" tIns="0" bIns="0" anchor="ctr"/>
          <a:p>
            <a:pPr algn="ctr"/>
            <a:r>
              <a:rPr b="0" lang="en-US" sz="6600" spc="-1" strike="noStrike">
                <a:solidFill>
                  <a:srgbClr val="ffffff"/>
                </a:solidFill>
                <a:latin typeface="Arial"/>
              </a:rPr>
              <a:t>Niels Klim-prisen 2019</a:t>
            </a:r>
            <a:endParaRPr b="0" lang="en-US" sz="6600" spc="-1" strike="noStrike">
              <a:solidFill>
                <a:srgbClr val="ffffff"/>
              </a:solidFill>
              <a:latin typeface="Arial"/>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0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(Musikken er “Lift the Sky”, Jimmy Svensson.)</a:t>
            </a:r>
            <a:endParaRPr b="0" lang="en-US" sz="3200" spc="-1" strike="noStrike">
              <a:solidFill>
                <a:srgbClr val="ffffff"/>
              </a:solidFill>
              <a:latin typeface="Arial"/>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4 kategorier</a:t>
            </a:r>
            <a:endParaRPr b="0" lang="en-US" sz="3890" spc="-1" strike="noStrike">
              <a:solidFill>
                <a:srgbClr val="ffffff"/>
              </a:solidFill>
              <a:latin typeface="Arial"/>
            </a:endParaRPr>
          </a:p>
        </p:txBody>
      </p:sp>
      <p:sp>
        <p:nvSpPr>
          <p:cNvPr id="10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1" lang="en-US" sz="3200" spc="-1" strike="noStrike">
                <a:solidFill>
                  <a:srgbClr val="ffffff"/>
                </a:solidFill>
                <a:latin typeface="Arial"/>
              </a:rPr>
              <a:t>Oversat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For børn og unge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Langnovelle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Novelle</a:t>
            </a:r>
            <a:endParaRPr b="0" lang="en-US" sz="3200" spc="-1" strike="noStrike">
              <a:solidFill>
                <a:srgbClr val="ffffff"/>
              </a:solidFill>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trukket</a:t>
            </a:r>
            <a:endParaRPr b="0" lang="en-US" sz="3890" spc="-1" strike="noStrike">
              <a:solidFill>
                <a:srgbClr val="ffffff"/>
              </a:solidFill>
              <a:latin typeface="Arial"/>
            </a:endParaRPr>
          </a:p>
        </p:txBody>
      </p:sp>
      <p:sp>
        <p:nvSpPr>
          <p:cNvPr id="10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"Kaskaden"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Sean McMullen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Technarion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07" name="TextShape 2"/>
          <p:cNvSpPr txBox="1"/>
          <p:nvPr/>
        </p:nvSpPr>
        <p:spPr>
          <a:xfrm>
            <a:off x="1260000" y="2129040"/>
            <a:ext cx="8315640" cy="4642200"/>
          </a:xfrm>
          <a:prstGeom prst="rect">
            <a:avLst/>
          </a:prstGeom>
          <a:noFill/>
          <a:ln>
            <a:noFill/>
          </a:ln>
        </p:spPr>
        <p:txBody>
          <a:bodyPr lIns="0" rIns="0" tIns="0" bIns="0"/>
          <a:p>
            <a:r>
              <a:rPr b="0" lang="en-US" sz="3200" spc="-1" strike="noStrike">
                <a:solidFill>
                  <a:srgbClr val="ffffff"/>
                </a:solidFill>
                <a:latin typeface="Arial"/>
              </a:rPr>
              <a:t>Efter i årevis at have hørt på min bedstefars beklagelser over at han ikke havde gidet se den første månelanding da den fandt sted, sørgede jeg for at se marslandingen direkte. Ildfuglen dalede glat ned på det røde sand på et landingssted udvalgt af en computer, der vejede tusinde af videnskabelige dagsordener op mod besætningens sikkerhed. Dens kameraer viste et panorama af overfladen ...</a:t>
            </a:r>
            <a:endParaRPr b="0" lang="en-US" sz="3200" spc="-1" strike="noStrike">
              <a:solidFill>
                <a:srgbClr val="ffffff"/>
              </a:solidFill>
              <a:latin typeface="Arial"/>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trukket</a:t>
            </a:r>
            <a:endParaRPr b="0" lang="en-US" sz="3890" spc="-1" strike="noStrike">
              <a:solidFill>
                <a:srgbClr val="ffffff"/>
              </a:solidFill>
              <a:latin typeface="Arial"/>
            </a:endParaRPr>
          </a:p>
        </p:txBody>
      </p:sp>
      <p:sp>
        <p:nvSpPr>
          <p:cNvPr id="10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"Aeronauten"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ea typeface="Arial Unicode MS"/>
              </a:rPr>
              <a:t>Sean McMullen</a:t>
            </a:r>
            <a:r>
              <a:rPr b="0" lang="en-US" sz="3200" spc="-1" strike="noStrike">
                <a:solidFill>
                  <a:srgbClr val="ffffff"/>
                </a:solidFill>
                <a:latin typeface="Arial"/>
              </a:rPr>
              <a:t>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Technarion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11" name="TextShape 2"/>
          <p:cNvSpPr txBox="1"/>
          <p:nvPr/>
        </p:nvSpPr>
        <p:spPr>
          <a:xfrm>
            <a:off x="1260000" y="2129040"/>
            <a:ext cx="8315640" cy="4642200"/>
          </a:xfrm>
          <a:prstGeom prst="rect">
            <a:avLst/>
          </a:prstGeom>
          <a:noFill/>
          <a:ln>
            <a:noFill/>
          </a:ln>
        </p:spPr>
        <p:txBody>
          <a:bodyPr lIns="0" rIns="0" tIns="0" bIns="0"/>
          <a:p>
            <a:r>
              <a:rPr b="0" lang="en-US" sz="3200" spc="-1" strike="noStrike">
                <a:solidFill>
                  <a:srgbClr val="ffffff"/>
                </a:solidFill>
                <a:latin typeface="Arial"/>
              </a:rPr>
              <a:t>Der er noget særligt ved ting, der har forandret verden. Jeg kan ikke sige hvad det er, men jeg kan føle det. Jeg har stået foran den Vostok-kapsel der bar den første mand ud i rummet. Påvirkningen strømmede fra den; jeg vidste hvor den befandt sig med lukkede øjne. I Spurlock-museet så jeg den besynderlige, forvredne klumpede tingest der var den første transistor. Den udstrålede betydningsfuldhed som varme fra et bål.</a:t>
            </a:r>
            <a:endParaRPr b="0" lang="en-US" sz="3200" spc="-1" strike="noStrike">
              <a:solidFill>
                <a:srgbClr val="ffffff"/>
              </a:solidFill>
              <a:latin typeface="Arial"/>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7. plads</a:t>
            </a:r>
            <a:endParaRPr b="0" lang="en-US" sz="3890" spc="-1" strike="noStrike">
              <a:solidFill>
                <a:srgbClr val="ffffff"/>
              </a:solidFill>
              <a:latin typeface="Arial"/>
            </a:endParaRPr>
          </a:p>
        </p:txBody>
      </p:sp>
      <p:sp>
        <p:nvSpPr>
          <p:cNvPr id="11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"Ganger (Kuglelyn)"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ea typeface="Arial Unicode MS"/>
              </a:rPr>
              <a:t>Nalo Hopkinson</a:t>
            </a:r>
            <a:r>
              <a:rPr b="0" lang="en-US" sz="3200" spc="-1" strike="noStrike">
                <a:solidFill>
                  <a:srgbClr val="ffffff"/>
                </a:solidFill>
                <a:latin typeface="Arial"/>
              </a:rPr>
              <a:t>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Tidstrance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15" name="TextShape 2"/>
          <p:cNvSpPr txBox="1"/>
          <p:nvPr/>
        </p:nvSpPr>
        <p:spPr>
          <a:xfrm>
            <a:off x="1260000" y="2129040"/>
            <a:ext cx="8315640" cy="5277960"/>
          </a:xfrm>
          <a:prstGeom prst="rect">
            <a:avLst/>
          </a:prstGeom>
          <a:noFill/>
          <a:ln>
            <a:noFill/>
          </a:ln>
        </p:spPr>
        <p:txBody>
          <a:bodyPr lIns="0" rIns="0" tIns="0" bIns="0"/>
          <a:p>
            <a:r>
              <a:rPr b="0" lang="en-US" sz="3200" spc="-1" strike="noStrike">
                <a:solidFill>
                  <a:srgbClr val="ffffff"/>
                </a:solidFill>
                <a:latin typeface="Arial"/>
              </a:rPr>
              <a:t>”</a:t>
            </a:r>
            <a:r>
              <a:rPr b="0" lang="en-US" sz="3200" spc="-1" strike="noStrike">
                <a:solidFill>
                  <a:srgbClr val="ffffff"/>
                </a:solidFill>
                <a:latin typeface="Arial"/>
              </a:rPr>
              <a:t>Issy?”</a:t>
            </a:r>
            <a:endParaRPr b="0" lang="en-US" sz="3200" spc="-1" strike="noStrike">
              <a:solidFill>
                <a:srgbClr val="ffffff"/>
              </a:solidFill>
              <a:latin typeface="Arial"/>
            </a:endParaRPr>
          </a:p>
          <a:p>
            <a:r>
              <a:rPr b="0" lang="en-US" sz="3200" spc="-1" strike="noStrike">
                <a:solidFill>
                  <a:srgbClr val="ffffff"/>
                </a:solidFill>
                <a:latin typeface="Arial"/>
              </a:rPr>
              <a:t>”</a:t>
            </a:r>
            <a:r>
              <a:rPr b="0" lang="en-US" sz="3200" spc="-1" strike="noStrike">
                <a:solidFill>
                  <a:srgbClr val="ffffff"/>
                </a:solidFill>
                <a:latin typeface="Arial"/>
              </a:rPr>
              <a:t>Hvad – ?”</a:t>
            </a:r>
            <a:endParaRPr b="0" lang="en-US" sz="3200" spc="-1" strike="noStrike">
              <a:solidFill>
                <a:srgbClr val="ffffff"/>
              </a:solidFill>
              <a:latin typeface="Arial"/>
            </a:endParaRPr>
          </a:p>
          <a:p>
            <a:r>
              <a:rPr b="0" lang="en-US" sz="3200" spc="-1" strike="noStrike">
                <a:solidFill>
                  <a:srgbClr val="ffffff"/>
                </a:solidFill>
                <a:latin typeface="Arial"/>
              </a:rPr>
              <a:t>”</a:t>
            </a:r>
            <a:r>
              <a:rPr b="0" lang="en-US" sz="3200" spc="-1" strike="noStrike">
                <a:solidFill>
                  <a:srgbClr val="ffffff"/>
                </a:solidFill>
                <a:latin typeface="Arial"/>
              </a:rPr>
              <a:t>Hvad med at bytte dragter?” spurgte Cleve.</a:t>
            </a:r>
            <a:endParaRPr b="0" lang="en-US" sz="3200" spc="-1" strike="noStrike">
              <a:solidFill>
                <a:srgbClr val="ffffff"/>
              </a:solidFill>
              <a:latin typeface="Arial"/>
            </a:endParaRPr>
          </a:p>
          <a:p>
            <a:r>
              <a:rPr b="0" lang="en-US" sz="3200" spc="-1" strike="noStrike">
                <a:solidFill>
                  <a:srgbClr val="ffffff"/>
                </a:solidFill>
                <a:latin typeface="Arial"/>
              </a:rPr>
              <a:t>A hva? Derfra hvor Issy knælede over Cleve på sengen, lod hun sin tunge glide fra hans navle, pustede på den våde plet hun havde lavet. Cleve trak vejret ind og fik sin muntre topmave til at skælve. Hun kælede for dens uldne pels.</a:t>
            </a:r>
            <a:endParaRPr b="0" lang="en-US" sz="3200" spc="-1" strike="noStrike">
              <a:solidFill>
                <a:srgbClr val="ffffff"/>
              </a:solidFill>
              <a:latin typeface="Arial"/>
            </a:endParaRPr>
          </a:p>
          <a:p>
            <a:endParaRPr b="0" lang="en-US" sz="3200" spc="-1" strike="noStrike">
              <a:solidFill>
                <a:srgbClr val="ffffff"/>
              </a:solidFill>
              <a:latin typeface="Arial"/>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7. plads</a:t>
            </a:r>
            <a:endParaRPr b="0" lang="en-US" sz="3890" spc="-1" strike="noStrike">
              <a:solidFill>
                <a:srgbClr val="ffffff"/>
              </a:solidFill>
              <a:latin typeface="Arial"/>
            </a:endParaRPr>
          </a:p>
        </p:txBody>
      </p:sp>
      <p:sp>
        <p:nvSpPr>
          <p:cNvPr id="11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"Mor og datter"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ea typeface="Arial Unicode MS"/>
              </a:rPr>
              <a:t>Tananarive Due</a:t>
            </a:r>
            <a:r>
              <a:rPr b="0" lang="en-US" sz="3200" spc="-1" strike="noStrike">
                <a:solidFill>
                  <a:srgbClr val="ffffff"/>
                </a:solidFill>
                <a:latin typeface="Arial"/>
              </a:rPr>
              <a:t>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Tidstrance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19"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Jeg blev ringet op midt på ugen, da jeg kom hvæsende hjem fra min sene eftermiddagsløbetur op ad bakke. I starten kunne jeg ikke genkende stemmen på min computers telefonsvarer, men jeg syntes det lød som min bedste ven Denise. Der var ingen billeder, kun stemmen, og ordene var så usandsynlige at de bare forvirrede mig yderligere: ”Sean er væk. Kom herop og hent Neecy. Tag hende. Jeg kan ikke holde ud at se på hende.”</a:t>
            </a:r>
            <a:endParaRPr b="0" lang="en-US" sz="3200" spc="-1" strike="noStrike">
              <a:solidFill>
                <a:srgbClr val="ffffff"/>
              </a:solidFill>
              <a:latin typeface="Arial"/>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85" name="TextShape 2"/>
          <p:cNvSpPr txBox="1"/>
          <p:nvPr/>
        </p:nvSpPr>
        <p:spPr>
          <a:xfrm>
            <a:off x="1260000" y="2129040"/>
            <a:ext cx="8315640" cy="4384440"/>
          </a:xfrm>
          <a:prstGeom prst="rect">
            <a:avLst/>
          </a:prstGeom>
          <a:noFill/>
          <a:ln>
            <a:noFill/>
          </a:ln>
        </p:spPr>
        <p:txBody>
          <a:bodyPr lIns="0" rIns="0" tIns="0" bIns="0" anchor="ctr"/>
          <a:p>
            <a:pPr algn="ctr"/>
            <a:r>
              <a:rPr b="0" lang="en-US" sz="6600" spc="-1" strike="noStrike">
                <a:solidFill>
                  <a:srgbClr val="ffffff"/>
                </a:solidFill>
                <a:latin typeface="Arial"/>
              </a:rPr>
              <a:t>Velkommen til uddelingen af Niels Klim-prisen for</a:t>
            </a:r>
            <a:endParaRPr b="0" lang="en-US" sz="6600" spc="-1" strike="noStrike">
              <a:solidFill>
                <a:srgbClr val="ffffff"/>
              </a:solidFill>
              <a:latin typeface="Arial"/>
            </a:endParaRPr>
          </a:p>
          <a:p>
            <a:pPr algn="ctr"/>
            <a:r>
              <a:rPr b="0" lang="en-US" sz="6600" spc="-1" strike="noStrike">
                <a:solidFill>
                  <a:srgbClr val="ffffff"/>
                </a:solidFill>
                <a:latin typeface="Arial"/>
              </a:rPr>
              <a:t>tekster fra 2019</a:t>
            </a:r>
            <a:endParaRPr b="0" lang="en-US" sz="6600" spc="-1" strike="noStrike">
              <a:solidFill>
                <a:srgbClr val="ffffff"/>
              </a:solidFill>
              <a:latin typeface="Arial"/>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7. plads</a:t>
            </a:r>
            <a:endParaRPr b="0" lang="en-US" sz="3890" spc="-1" strike="noStrike">
              <a:solidFill>
                <a:srgbClr val="ffffff"/>
              </a:solidFill>
              <a:latin typeface="Arial"/>
            </a:endParaRPr>
          </a:p>
        </p:txBody>
      </p:sp>
      <p:sp>
        <p:nvSpPr>
          <p:cNvPr id="12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"Tidstrance"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ea typeface="Arial Unicode MS"/>
              </a:rPr>
              <a:t>Kalamu ya Salaam</a:t>
            </a:r>
            <a:r>
              <a:rPr b="0" lang="en-US" sz="3200" spc="-1" strike="noStrike">
                <a:solidFill>
                  <a:srgbClr val="ffffff"/>
                </a:solidFill>
                <a:latin typeface="Arial"/>
              </a:rPr>
              <a:t>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Tidstrance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23"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Juno lyttede intenst, og hans slanke krop var foroverbøjet og anspændt, som om han forberedte sig på at springe ind i skærmen. Bashe travede frem og tilbage langs bagvæggen i kontrolcenteret, med bøjet hoved men tydeligvis opmærksom; hun stoppede hver gang der blev sagt noget vigtigt. Debatten var ved at være færdig, og det var næsten tid til at den ekstraordinære samling skulle stemme. Vi vidste alle sammen at det kunne gå begge veje.</a:t>
            </a:r>
            <a:endParaRPr b="0" lang="en-US" sz="3200" spc="-1" strike="noStrike">
              <a:solidFill>
                <a:srgbClr val="ffffff"/>
              </a:solidFill>
              <a:latin typeface="Arial"/>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7. plads</a:t>
            </a:r>
            <a:endParaRPr b="0" lang="en-US" sz="3890" spc="-1" strike="noStrike">
              <a:solidFill>
                <a:srgbClr val="ffffff"/>
              </a:solidFill>
              <a:latin typeface="Arial"/>
            </a:endParaRPr>
          </a:p>
        </p:txBody>
      </p:sp>
      <p:sp>
        <p:nvSpPr>
          <p:cNvPr id="12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"Corona"</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ea typeface="Arial Unicode MS"/>
              </a:rPr>
              <a:t>Samuel R. Delany</a:t>
            </a:r>
            <a:r>
              <a:rPr b="0" lang="en-US" sz="3200" spc="-1" strike="noStrike">
                <a:solidFill>
                  <a:srgbClr val="ffffff"/>
                </a:solidFill>
                <a:latin typeface="Arial"/>
              </a:rPr>
              <a:t>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Tidstrance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27"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Far stak af til Mars-kolonien før Buddy blev født. Mor drak. Da Buddy var seksten, hjalp han til i et helikopterværksted udenfor St. Gable under Baton Rouge. En gang besluttede han sig for at det ville være skægt at tage en helikopter, noget hjemmebrændt, en pige ved navn Dolores-Jo og 63 dollars og 85 cents til New Orleans. Intet af det han tog, havde nogen sinde, lige meget hvordan man så på det, været hans. Han blev fanget før de lettede fra værkstedets tag. </a:t>
            </a:r>
            <a:endParaRPr b="0" lang="en-US" sz="3200" spc="-1" strike="noStrike">
              <a:solidFill>
                <a:srgbClr val="ffffff"/>
              </a:solidFill>
              <a:latin typeface="Arial"/>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5. plads</a:t>
            </a:r>
            <a:endParaRPr b="0" lang="en-US" sz="3890" spc="-1" strike="noStrike">
              <a:solidFill>
                <a:srgbClr val="ffffff"/>
              </a:solidFill>
              <a:latin typeface="Arial"/>
            </a:endParaRPr>
          </a:p>
        </p:txBody>
      </p:sp>
      <p:sp>
        <p:nvSpPr>
          <p:cNvPr id="12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"Den sovende"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Roger Zelazny (Trine V. Ipsen)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Wild Cards 1.1</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DreamLitt</a:t>
            </a:r>
            <a:endParaRPr b="0" lang="en-US" sz="3200" spc="-1" strike="noStrike">
              <a:solidFill>
                <a:srgbClr val="ffffff"/>
              </a:solidFill>
              <a:latin typeface="Arial"/>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31" name="TextShape 2"/>
          <p:cNvSpPr txBox="1"/>
          <p:nvPr/>
        </p:nvSpPr>
        <p:spPr>
          <a:xfrm>
            <a:off x="1260000" y="2129040"/>
            <a:ext cx="8315640" cy="4642200"/>
          </a:xfrm>
          <a:prstGeom prst="rect">
            <a:avLst/>
          </a:prstGeom>
          <a:noFill/>
          <a:ln>
            <a:noFill/>
          </a:ln>
        </p:spPr>
        <p:txBody>
          <a:bodyPr lIns="0" rIns="0" tIns="0" bIns="0"/>
          <a:p>
            <a:r>
              <a:rPr b="0" lang="en-US" sz="3200" spc="-1" strike="noStrike">
                <a:solidFill>
                  <a:srgbClr val="ffffff"/>
                </a:solidFill>
                <a:latin typeface="Arial"/>
              </a:rPr>
              <a:t>Han var 14 år, da søvnen blev hans værste fjende. En mørk og uforudsigelig trussel, han lærte at frygte på samme måde, som andre frygtede døden. Det var ikke en neurose i en eller anden modbydelig afskygning. En neurose involverer som regel et irrationelt element, hvorimod hans frygt var grundet i en meget virkelig årsag og fulgte noget, der mindede om en logisk ligning.</a:t>
            </a:r>
            <a:endParaRPr b="0" lang="en-US" sz="3200" spc="-1" strike="noStrike">
              <a:solidFill>
                <a:srgbClr val="ffffff"/>
              </a:solidFill>
              <a:latin typeface="Arial"/>
            </a:endParaRPr>
          </a:p>
        </p:txBody>
      </p:sp>
    </p:spTree>
  </p:cSld>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delt 5. plads</a:t>
            </a:r>
            <a:endParaRPr b="0" lang="en-US" sz="3890" spc="-1" strike="noStrike">
              <a:solidFill>
                <a:srgbClr val="ffffff"/>
              </a:solidFill>
              <a:latin typeface="Arial"/>
            </a:endParaRPr>
          </a:p>
        </p:txBody>
      </p:sp>
      <p:sp>
        <p:nvSpPr>
          <p:cNvPr id="13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Ingen pris (prisen bør ikke uddeles)</a:t>
            </a:r>
            <a:endParaRPr b="0" lang="en-US" sz="3200" spc="-1" strike="noStrike">
              <a:solidFill>
                <a:srgbClr val="ffffff"/>
              </a:solidFill>
              <a:latin typeface="Arial"/>
            </a:endParaRPr>
          </a:p>
        </p:txBody>
      </p:sp>
    </p:spTree>
  </p:cSld>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 4 øverste</a:t>
            </a:r>
            <a:endParaRPr b="0" lang="en-US" sz="3890" spc="-1" strike="noStrike">
              <a:solidFill>
                <a:srgbClr val="ffffff"/>
              </a:solidFill>
              <a:latin typeface="Arial"/>
            </a:endParaRPr>
          </a:p>
        </p:txBody>
      </p:sp>
      <p:sp>
        <p:nvSpPr>
          <p:cNvPr id="13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Armageddon år 2419</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Philip Francis Nowlan (Michael Pilgaard)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Pilgaard Publishing</a:t>
            </a:r>
            <a:endParaRPr b="0" lang="en-US" sz="3200" spc="-1" strike="noStrike">
              <a:solidFill>
                <a:srgbClr val="ffffff"/>
              </a:solidFill>
              <a:latin typeface="Arial"/>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37" name="TextShape 2"/>
          <p:cNvSpPr txBox="1"/>
          <p:nvPr/>
        </p:nvSpPr>
        <p:spPr>
          <a:xfrm>
            <a:off x="1260000" y="2129040"/>
            <a:ext cx="8315640" cy="5193720"/>
          </a:xfrm>
          <a:prstGeom prst="rect">
            <a:avLst/>
          </a:prstGeom>
          <a:noFill/>
          <a:ln>
            <a:noFill/>
          </a:ln>
        </p:spPr>
        <p:txBody>
          <a:bodyPr lIns="0" rIns="0" tIns="0" bIns="0"/>
          <a:p>
            <a:r>
              <a:rPr b="0" lang="en-US" sz="3200" spc="-1" strike="noStrike">
                <a:solidFill>
                  <a:srgbClr val="ffffff"/>
                </a:solidFill>
                <a:latin typeface="Arial"/>
              </a:rPr>
              <a:t>Jeg har andetsteds nedfældet, for hvilken interesse det nu måtte have for det 25. århundrede, mine personlige erindringer om det 20. århundrede.</a:t>
            </a:r>
            <a:endParaRPr b="0" lang="en-US" sz="3200" spc="-1" strike="noStrike">
              <a:solidFill>
                <a:srgbClr val="ffffff"/>
              </a:solidFill>
              <a:latin typeface="Arial"/>
            </a:endParaRPr>
          </a:p>
          <a:p>
            <a:r>
              <a:rPr b="0" lang="en-US" sz="3200" spc="-1" strike="noStrike">
                <a:solidFill>
                  <a:srgbClr val="ffffff"/>
                </a:solidFill>
                <a:latin typeface="Arial"/>
              </a:rPr>
              <a:t>Nu kommer jeg til at tænke på, at mine erindringer om det 25. århundrede kunne have den samme interesse, om 500 år fra nu - især i lyset af det enestående perspektiv, hvorfra jeg har set det 25. århundrede, sådan som jeg kom ind i det, i ét spring der strakte sig over 492 år.</a:t>
            </a:r>
            <a:endParaRPr b="0" lang="en-US" sz="3200" spc="-1" strike="noStrike">
              <a:solidFill>
                <a:srgbClr val="ffffff"/>
              </a:solidFill>
              <a:latin typeface="Arial"/>
            </a:endParaRPr>
          </a:p>
        </p:txBody>
      </p:sp>
    </p:spTree>
  </p:cSld>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 4 øverste</a:t>
            </a:r>
            <a:endParaRPr b="0" lang="en-US" sz="3890" spc="-1" strike="noStrike">
              <a:solidFill>
                <a:srgbClr val="ffffff"/>
              </a:solidFill>
              <a:latin typeface="Arial"/>
            </a:endParaRPr>
          </a:p>
        </p:txBody>
      </p:sp>
      <p:sp>
        <p:nvSpPr>
          <p:cNvPr id="13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"Blodbarn"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Octavia Butler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Tidstrance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Hvad er Niels Klim-prisen?</a:t>
            </a:r>
            <a:endParaRPr b="0" lang="en-US" sz="3890" spc="-1" strike="noStrike">
              <a:solidFill>
                <a:srgbClr val="ffffff"/>
              </a:solidFill>
              <a:latin typeface="Arial"/>
            </a:endParaRPr>
          </a:p>
        </p:txBody>
      </p:sp>
      <p:sp>
        <p:nvSpPr>
          <p:cNvPr id="8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Teksten er science fiction.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Teksten er på mindre end 40.000 ord.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Teksten er blevet udgivet på dansk for første gang det foregående år.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I 2020 uddeles prisen for bedste tekster fra 2019.</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Nomineringer og stemmer afgives af fans.</a:t>
            </a:r>
            <a:endParaRPr b="0" lang="en-US" sz="3200" spc="-1" strike="noStrike">
              <a:solidFill>
                <a:srgbClr val="ffffff"/>
              </a:solidFill>
              <a:latin typeface="Arial"/>
            </a:endParaRPr>
          </a:p>
        </p:txBody>
      </p:sp>
    </p:spTree>
  </p:cSld>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41" name="TextShape 2"/>
          <p:cNvSpPr txBox="1"/>
          <p:nvPr/>
        </p:nvSpPr>
        <p:spPr>
          <a:xfrm>
            <a:off x="1260000" y="2129040"/>
            <a:ext cx="8315640" cy="5193720"/>
          </a:xfrm>
          <a:prstGeom prst="rect">
            <a:avLst/>
          </a:prstGeom>
          <a:noFill/>
          <a:ln>
            <a:noFill/>
          </a:ln>
        </p:spPr>
        <p:txBody>
          <a:bodyPr lIns="0" rIns="0" tIns="0" bIns="0"/>
          <a:p>
            <a:r>
              <a:rPr b="0" lang="en-US" sz="3200" spc="-1" strike="noStrike">
                <a:solidFill>
                  <a:srgbClr val="ffffff"/>
                </a:solidFill>
                <a:latin typeface="Arial"/>
              </a:rPr>
              <a:t>Min sidste nat som barn begyndte med et besøg hjemme. T’Gatois søster havde givet os to sterile æg. T’Gatoi havde givet det ene til min mor, bror og søstre. Hun insisterede på at jeg spiste det andet alene. Det betød ikke noget. Der var alligevel nok til at alle fik det godt. Næsten alle. Min mor ville ikke have noget. Hun sad og så alle drive og drømme uden hende. Det meste af tiden så hun på mig.</a:t>
            </a:r>
            <a:endParaRPr b="0" lang="en-US" sz="3200" spc="-1" strike="noStrike">
              <a:solidFill>
                <a:srgbClr val="ffffff"/>
              </a:solidFill>
              <a:latin typeface="Arial"/>
            </a:endParaRPr>
          </a:p>
          <a:p>
            <a:endParaRPr b="0" lang="en-US" sz="3200" spc="-1" strike="noStrike">
              <a:solidFill>
                <a:srgbClr val="ffffff"/>
              </a:solidFill>
              <a:latin typeface="Arial"/>
            </a:endParaRPr>
          </a:p>
        </p:txBody>
      </p:sp>
    </p:spTree>
  </p:cSld>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 4 øverste</a:t>
            </a:r>
            <a:endParaRPr b="0" lang="en-US" sz="3890" spc="-1" strike="noStrike">
              <a:solidFill>
                <a:srgbClr val="ffffff"/>
              </a:solidFill>
              <a:latin typeface="Arial"/>
            </a:endParaRPr>
          </a:p>
        </p:txBody>
      </p:sp>
      <p:sp>
        <p:nvSpPr>
          <p:cNvPr id="14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"Maggier"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ea typeface="Arial Unicode MS"/>
              </a:rPr>
              <a:t>Nisi Shawl</a:t>
            </a:r>
            <a:r>
              <a:rPr b="0" lang="en-US" sz="3200" spc="-1" strike="noStrike">
                <a:solidFill>
                  <a:srgbClr val="ffffff"/>
                </a:solidFill>
                <a:latin typeface="Arial"/>
              </a:rPr>
              <a:t>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Tidstrance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45" name="TextShape 2"/>
          <p:cNvSpPr txBox="1"/>
          <p:nvPr/>
        </p:nvSpPr>
        <p:spPr>
          <a:xfrm>
            <a:off x="1260000" y="2129040"/>
            <a:ext cx="8315640" cy="4737960"/>
          </a:xfrm>
          <a:prstGeom prst="rect">
            <a:avLst/>
          </a:prstGeom>
          <a:noFill/>
          <a:ln>
            <a:noFill/>
          </a:ln>
        </p:spPr>
        <p:txBody>
          <a:bodyPr lIns="0" rIns="0" tIns="0" bIns="0"/>
          <a:p>
            <a:r>
              <a:rPr b="0" lang="en-US" sz="3200" spc="-1" strike="noStrike">
                <a:solidFill>
                  <a:srgbClr val="ffffff"/>
                </a:solidFill>
                <a:latin typeface="Arial"/>
              </a:rPr>
              <a:t>Tatas hud var gylden. Af og til lod hun mig hjælpe med at fodre og børste det. Hun viste mig det på min første verdensdag på Ny Bahama.</a:t>
            </a:r>
            <a:endParaRPr b="0" lang="en-US" sz="3200" spc="-1" strike="noStrike">
              <a:solidFill>
                <a:srgbClr val="ffffff"/>
              </a:solidFill>
              <a:latin typeface="Arial"/>
            </a:endParaRPr>
          </a:p>
          <a:p>
            <a:r>
              <a:rPr b="0" lang="en-US" sz="3200" spc="-1" strike="noStrike">
                <a:solidFill>
                  <a:srgbClr val="ffffff"/>
                </a:solidFill>
                <a:latin typeface="Arial"/>
              </a:rPr>
              <a:t>Jeg var helt skæv i forhold til døgnrytmen. Efter et par timer kunne jeg ikke holde ud at være på mit værelse, for slet ikke at tale om i sengen og lade som om jeg sov. Jeg havde masturberet alt hvad jeg ville. Mit skrivebord var tændt, men tomt. </a:t>
            </a:r>
            <a:endParaRPr b="0" lang="en-US" sz="3200" spc="-1" strike="noStrike">
              <a:solidFill>
                <a:srgbClr val="ffffff"/>
              </a:solidFill>
              <a:latin typeface="Arial"/>
            </a:endParaRPr>
          </a:p>
        </p:txBody>
      </p:sp>
    </p:spTree>
  </p:cSld>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 de 4 øverste</a:t>
            </a:r>
            <a:endParaRPr b="0" lang="en-US" sz="3890" spc="-1" strike="noStrike">
              <a:solidFill>
                <a:srgbClr val="ffffff"/>
              </a:solidFill>
              <a:latin typeface="Arial"/>
            </a:endParaRPr>
          </a:p>
        </p:txBody>
      </p:sp>
      <p:sp>
        <p:nvSpPr>
          <p:cNvPr id="14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"Technarion"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ea typeface="Arial Unicode MS"/>
              </a:rPr>
              <a:t>Sean McMullen</a:t>
            </a:r>
            <a:r>
              <a:rPr b="0" lang="en-US" sz="3200" spc="-1" strike="noStrike">
                <a:solidFill>
                  <a:srgbClr val="ffffff"/>
                </a:solidFill>
                <a:latin typeface="Arial"/>
              </a:rPr>
              <a:t> (Niels Dalgaard)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Technarion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49" name="TextShape 2"/>
          <p:cNvSpPr txBox="1"/>
          <p:nvPr/>
        </p:nvSpPr>
        <p:spPr>
          <a:xfrm>
            <a:off x="1260000" y="2129040"/>
            <a:ext cx="8315640" cy="4737960"/>
          </a:xfrm>
          <a:prstGeom prst="rect">
            <a:avLst/>
          </a:prstGeom>
          <a:noFill/>
          <a:ln>
            <a:noFill/>
          </a:ln>
        </p:spPr>
        <p:txBody>
          <a:bodyPr lIns="0" rIns="0" tIns="0" bIns="0"/>
          <a:p>
            <a:r>
              <a:rPr b="0" lang="en-US" sz="3200" spc="-1" strike="noStrike">
                <a:solidFill>
                  <a:srgbClr val="ffffff"/>
                </a:solidFill>
                <a:latin typeface="Arial"/>
              </a:rPr>
              <a:t>Af et uhyre at være, er jeg overhovedet ikke typisk. Jeg har dræbt i hundredvis, men mine motiver var gode. Der er mange flere drab der skal udføres, sandsynligvis flere end selv jeg kan overkomme. På den anden side bliver jeg måske et endnu større uhyre og giver op. Menneskene fortjener sandsynligvis det der er på vej, og jeg er ligeglad nu. Jeg er trods alt heller ikke noget typisk menneske.</a:t>
            </a:r>
            <a:endParaRPr b="0" lang="en-US" sz="3200" spc="-1" strike="noStrike">
              <a:solidFill>
                <a:srgbClr val="ffffff"/>
              </a:solidFill>
              <a:latin typeface="Arial"/>
            </a:endParaRPr>
          </a:p>
          <a:p>
            <a:endParaRPr b="0" lang="en-US" sz="3200" spc="-1" strike="noStrike">
              <a:solidFill>
                <a:srgbClr val="ffffff"/>
              </a:solidFill>
              <a:latin typeface="Arial"/>
            </a:endParaRPr>
          </a:p>
        </p:txBody>
      </p:sp>
    </p:spTree>
  </p:cSld>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Oversat</a:t>
            </a:r>
            <a:endParaRPr b="0" lang="en-US" sz="3890" spc="-1" strike="noStrike">
              <a:solidFill>
                <a:srgbClr val="ffffff"/>
              </a:solidFill>
              <a:latin typeface="Arial"/>
            </a:endParaRPr>
          </a:p>
        </p:txBody>
      </p:sp>
      <p:sp>
        <p:nvSpPr>
          <p:cNvPr id="15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vinderen er ...</a:t>
            </a:r>
            <a:endParaRPr b="0" lang="en-US" sz="3200" spc="-1" strike="noStrike">
              <a:solidFill>
                <a:srgbClr val="ffffff"/>
              </a:solidFill>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53" name="TextShape 2"/>
          <p:cNvSpPr txBox="1"/>
          <p:nvPr/>
        </p:nvSpPr>
        <p:spPr>
          <a:xfrm>
            <a:off x="1260000" y="2129040"/>
            <a:ext cx="8315640" cy="4384800"/>
          </a:xfrm>
          <a:prstGeom prst="rect">
            <a:avLst/>
          </a:prstGeom>
          <a:noFill/>
          <a:ln>
            <a:noFill/>
          </a:ln>
        </p:spPr>
        <p:txBody>
          <a:bodyPr lIns="0" rIns="0" tIns="0" bIns="0"/>
          <a:p>
            <a:endParaRPr b="0" lang="en-US" sz="3200" spc="-1" strike="noStrike">
              <a:solidFill>
                <a:srgbClr val="ffffff"/>
              </a:solidFill>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4 kategorier</a:t>
            </a:r>
            <a:endParaRPr b="0" lang="en-US" sz="3890" spc="-1" strike="noStrike">
              <a:solidFill>
                <a:srgbClr val="ffffff"/>
              </a:solidFill>
              <a:latin typeface="Arial"/>
            </a:endParaRPr>
          </a:p>
        </p:txBody>
      </p:sp>
      <p:sp>
        <p:nvSpPr>
          <p:cNvPr id="15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Oversat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1" lang="en-US" sz="3200" spc="-1" strike="noStrike">
                <a:solidFill>
                  <a:srgbClr val="ffffff"/>
                </a:solidFill>
                <a:latin typeface="Arial"/>
              </a:rPr>
              <a:t>For børn og unge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Langnovelle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Novelle</a:t>
            </a:r>
            <a:endParaRPr b="0" lang="en-US" sz="3200" spc="-1" strike="noStrike">
              <a:solidFill>
                <a:srgbClr val="ffffff"/>
              </a:solidFill>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For børn og unge, delt 5. plads</a:t>
            </a:r>
            <a:endParaRPr b="0" lang="en-US" sz="3890" spc="-1" strike="noStrike">
              <a:solidFill>
                <a:srgbClr val="ffffff"/>
              </a:solidFill>
              <a:latin typeface="Arial"/>
            </a:endParaRPr>
          </a:p>
        </p:txBody>
      </p:sp>
      <p:sp>
        <p:nvSpPr>
          <p:cNvPr id="15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Befri mormor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Bo Skjoldborg</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Werther</a:t>
            </a:r>
            <a:endParaRPr b="0" lang="en-US" sz="3200" spc="-1" strike="noStrike">
              <a:solidFill>
                <a:srgbClr val="ffffff"/>
              </a:solidFill>
              <a:latin typeface="Arial"/>
            </a:endParaRPr>
          </a:p>
        </p:txBody>
      </p:sp>
    </p:spTree>
  </p:cSld>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59" name="TextShape 2"/>
          <p:cNvSpPr txBox="1"/>
          <p:nvPr/>
        </p:nvSpPr>
        <p:spPr>
          <a:xfrm>
            <a:off x="1260000" y="2129040"/>
            <a:ext cx="8315640" cy="4384440"/>
          </a:xfrm>
          <a:prstGeom prst="rect">
            <a:avLst/>
          </a:prstGeom>
          <a:noFill/>
          <a:ln>
            <a:noFill/>
          </a:ln>
        </p:spPr>
        <p:txBody>
          <a:bodyPr lIns="0" rIns="0" tIns="0" bIns="0"/>
          <a:p>
            <a:r>
              <a:rPr b="0" lang="en-US" sz="3200" spc="-1" strike="noStrike">
                <a:solidFill>
                  <a:srgbClr val="ffffff"/>
                </a:solidFill>
                <a:latin typeface="Arial"/>
              </a:rPr>
              <a:t>"Vi redder mormor," sagde jeg. "Vi finder et nyt hjerte til hende. Ikke, Pede?" Jeg så forventningsfuldt på ham.</a:t>
            </a:r>
            <a:endParaRPr b="0" lang="en-US" sz="3200" spc="-1" strike="noStrike">
              <a:solidFill>
                <a:srgbClr val="ffffff"/>
              </a:solidFill>
              <a:latin typeface="Arial"/>
            </a:endParaRPr>
          </a:p>
          <a:p>
            <a:r>
              <a:rPr b="0" lang="en-US" sz="3200" spc="-1" strike="noStrike">
                <a:solidFill>
                  <a:srgbClr val="ffffff"/>
                </a:solidFill>
                <a:latin typeface="Arial"/>
              </a:rPr>
              <a:t>Det var en råkold eftermiddag sidst i oktober. Vinden flåede i træerne. Fik de brune blade til at rasle.</a:t>
            </a:r>
            <a:endParaRPr b="0" lang="en-US" sz="3200" spc="-1" strike="noStrike">
              <a:solidFill>
                <a:srgbClr val="ffffff"/>
              </a:solidFill>
              <a:latin typeface="Arial"/>
            </a:endParaRPr>
          </a:p>
          <a:p>
            <a:endParaRPr b="0" lang="en-US" sz="3200" spc="-1" strike="noStrike">
              <a:solidFill>
                <a:srgbClr val="ffffff"/>
              </a:solidFill>
              <a:latin typeface="Arial"/>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Udvalg, sponsorer</a:t>
            </a:r>
            <a:endParaRPr b="0" lang="en-US" sz="3890" spc="-1" strike="noStrike">
              <a:solidFill>
                <a:srgbClr val="ffffff"/>
              </a:solidFill>
              <a:latin typeface="Arial"/>
            </a:endParaRPr>
          </a:p>
        </p:txBody>
      </p:sp>
      <p:sp>
        <p:nvSpPr>
          <p:cNvPr id="8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Johannes Lundstrøm, Joen Juel Jensen &amp; undertegnede, udvalg</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Manfred Christiansen, trofæet (sponsoreret af SFC)</a:t>
            </a:r>
            <a:endParaRPr b="0" lang="en-US" sz="3200" spc="-1" strike="noStrike">
              <a:solidFill>
                <a:srgbClr val="ffffff"/>
              </a:solidFill>
              <a:latin typeface="Arial"/>
            </a:endParaRPr>
          </a:p>
        </p:txBody>
      </p:sp>
    </p:spTree>
  </p:cSld>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For børn og unge, delt 5. plads</a:t>
            </a:r>
            <a:endParaRPr b="0" lang="en-US" sz="3890" spc="-1" strike="noStrike">
              <a:solidFill>
                <a:srgbClr val="ffffff"/>
              </a:solidFill>
              <a:latin typeface="Arial"/>
            </a:endParaRPr>
          </a:p>
        </p:txBody>
      </p:sp>
      <p:sp>
        <p:nvSpPr>
          <p:cNvPr id="16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Den rustne verden 2: Motorhjerte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Adam O.</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Høst</a:t>
            </a:r>
            <a:endParaRPr b="0" lang="en-US" sz="3200" spc="-1" strike="noStrike">
              <a:solidFill>
                <a:srgbClr val="ffffff"/>
              </a:solidFill>
              <a:latin typeface="Arial"/>
            </a:endParaRPr>
          </a:p>
        </p:txBody>
      </p:sp>
    </p:spTree>
  </p:cSld>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63" name="TextShape 2"/>
          <p:cNvSpPr txBox="1"/>
          <p:nvPr/>
        </p:nvSpPr>
        <p:spPr>
          <a:xfrm>
            <a:off x="1260000" y="2129040"/>
            <a:ext cx="8315640" cy="4384440"/>
          </a:xfrm>
          <a:prstGeom prst="rect">
            <a:avLst/>
          </a:prstGeom>
          <a:noFill/>
          <a:ln>
            <a:noFill/>
          </a:ln>
        </p:spPr>
        <p:txBody>
          <a:bodyPr lIns="0" rIns="0" tIns="0" bIns="0"/>
          <a:p>
            <a:r>
              <a:rPr b="0" lang="en-US" sz="3200" spc="-1" strike="noStrike">
                <a:solidFill>
                  <a:srgbClr val="ffffff"/>
                </a:solidFill>
                <a:latin typeface="Arial"/>
              </a:rPr>
              <a:t>Store, glinsende robotfisk gled hen over den enorme plexiglaskuppel, der dækkede Malmø. De rensede glasset for svovl og smog, som sugemaller i et gigantisk akvarium.</a:t>
            </a:r>
            <a:endParaRPr b="0" lang="en-US" sz="3200" spc="-1" strike="noStrike">
              <a:solidFill>
                <a:srgbClr val="ffffff"/>
              </a:solidFill>
              <a:latin typeface="Arial"/>
            </a:endParaRPr>
          </a:p>
          <a:p>
            <a:r>
              <a:rPr b="0" lang="en-US" sz="3200" spc="-1" strike="noStrike">
                <a:solidFill>
                  <a:srgbClr val="ffffff"/>
                </a:solidFill>
                <a:latin typeface="Arial"/>
              </a:rPr>
              <a:t>Under dem rejste byens højhuse sig. Deres facader var dækket af storskærme, der viste nyheder og spyttede hologramreklamer ud i den varme sommeraften.</a:t>
            </a:r>
            <a:endParaRPr b="0" lang="en-US" sz="3200" spc="-1" strike="noStrike">
              <a:solidFill>
                <a:srgbClr val="ffffff"/>
              </a:solidFill>
              <a:latin typeface="Arial"/>
            </a:endParaRPr>
          </a:p>
        </p:txBody>
      </p:sp>
    </p:spTree>
  </p:cSld>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For børn og unge, de 4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6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Den Rustne Verden 1: Flugten fra Danmark</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Adam O.</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Høst &amp; Søn</a:t>
            </a:r>
            <a:endParaRPr b="0" lang="en-US" sz="3200" spc="-1" strike="noStrike">
              <a:solidFill>
                <a:srgbClr val="ffffff"/>
              </a:solidFill>
              <a:latin typeface="Arial"/>
            </a:endParaRPr>
          </a:p>
        </p:txBody>
      </p:sp>
    </p:spTree>
  </p:cSld>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67" name="TextShape 2"/>
          <p:cNvSpPr txBox="1"/>
          <p:nvPr/>
        </p:nvSpPr>
        <p:spPr>
          <a:xfrm>
            <a:off x="1260000" y="2129040"/>
            <a:ext cx="8315640" cy="4737960"/>
          </a:xfrm>
          <a:prstGeom prst="rect">
            <a:avLst/>
          </a:prstGeom>
          <a:noFill/>
          <a:ln>
            <a:noFill/>
          </a:ln>
        </p:spPr>
        <p:txBody>
          <a:bodyPr lIns="0" rIns="0" tIns="0" bIns="0"/>
          <a:p>
            <a:r>
              <a:rPr b="0" lang="en-US" sz="3200" spc="-1" strike="noStrike">
                <a:solidFill>
                  <a:srgbClr val="ffffff"/>
                </a:solidFill>
                <a:latin typeface="Arial"/>
              </a:rPr>
              <a:t>Langt over Nykøbenhavn svævede to små snespurve. Den ene forsøgte at komme op på højde med den anden, men igen og igen ramte den en usynlig barriere midt i luften og tumlede tilbage i en sky af småfjer og baskende vinger.</a:t>
            </a:r>
            <a:endParaRPr b="0" lang="en-US" sz="3200" spc="-1" strike="noStrike">
              <a:solidFill>
                <a:srgbClr val="ffffff"/>
              </a:solidFill>
              <a:latin typeface="Arial"/>
            </a:endParaRPr>
          </a:p>
          <a:p>
            <a:r>
              <a:rPr b="0" lang="en-US" sz="3200" spc="-1" strike="noStrike">
                <a:solidFill>
                  <a:srgbClr val="ffffff"/>
                </a:solidFill>
                <a:latin typeface="Arial"/>
              </a:rPr>
              <a:t>De to fugle var adskilt af den enorme plexiglaskuppel, der dækkede hele Nykøbenhavn. En kuppel, der var så klar, at den var usynlig for dem.</a:t>
            </a:r>
            <a:endParaRPr b="0" lang="en-US" sz="3200" spc="-1" strike="noStrike">
              <a:solidFill>
                <a:srgbClr val="ffffff"/>
              </a:solidFill>
              <a:latin typeface="Arial"/>
            </a:endParaRPr>
          </a:p>
        </p:txBody>
      </p:sp>
    </p:spTree>
  </p:cSld>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For børn og unge, de 4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6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Ørkenfeber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Søren Jessen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Gyldendal</a:t>
            </a:r>
            <a:endParaRPr b="0" lang="en-US" sz="3200" spc="-1" strike="noStrike">
              <a:solidFill>
                <a:srgbClr val="ffffff"/>
              </a:solidFill>
              <a:latin typeface="Arial"/>
            </a:endParaRPr>
          </a:p>
        </p:txBody>
      </p:sp>
    </p:spTree>
  </p:cSld>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71"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Po stirrede ud ad forruden og lod blikket løbe hen over horisonten. Der var ingen bygninger eller køretøjer i syne. Kun klitter, sand og en nådesløs sol, der hamrede sin varme ned i landskabet og de mennesker, der befandt sig i det. Han tjekkede skærmen og den rute, han havde lagt. Det var vel her? Eller havde han taget fejl? Hvor ville han dog ønske, han havde råd til at få repareret Tritons autopilot. Siden den brød sammen, havde han måttet lægge ruterne selv ...</a:t>
            </a:r>
            <a:endParaRPr b="0" lang="en-US" sz="3200" spc="-1" strike="noStrike">
              <a:solidFill>
                <a:srgbClr val="ffffff"/>
              </a:solidFill>
              <a:latin typeface="Arial"/>
            </a:endParaRPr>
          </a:p>
        </p:txBody>
      </p:sp>
    </p:spTree>
  </p:cSld>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For børn og unge, de 4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7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Vest for Charlie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Line Leonhardt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Alinea</a:t>
            </a:r>
            <a:endParaRPr b="0" lang="en-US" sz="3200" spc="-1" strike="noStrike">
              <a:solidFill>
                <a:srgbClr val="ffffff"/>
              </a:solidFill>
              <a:latin typeface="Arial"/>
            </a:endParaRPr>
          </a:p>
        </p:txBody>
      </p:sp>
    </p:spTree>
  </p:cSld>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75" name="TextShape 2"/>
          <p:cNvSpPr txBox="1"/>
          <p:nvPr/>
        </p:nvSpPr>
        <p:spPr>
          <a:xfrm>
            <a:off x="1260000" y="2129040"/>
            <a:ext cx="8315640" cy="4822200"/>
          </a:xfrm>
          <a:prstGeom prst="rect">
            <a:avLst/>
          </a:prstGeom>
          <a:noFill/>
          <a:ln>
            <a:noFill/>
          </a:ln>
        </p:spPr>
        <p:txBody>
          <a:bodyPr lIns="0" rIns="0" tIns="0" bIns="0"/>
          <a:p>
            <a:r>
              <a:rPr b="0" lang="en-US" sz="3200" spc="-1" strike="noStrike">
                <a:solidFill>
                  <a:srgbClr val="ffffff"/>
                </a:solidFill>
                <a:latin typeface="Arial"/>
              </a:rPr>
              <a:t>Oplæseren ser op.</a:t>
            </a:r>
            <a:endParaRPr b="0" lang="en-US" sz="3200" spc="-1" strike="noStrike">
              <a:solidFill>
                <a:srgbClr val="ffffff"/>
              </a:solidFill>
              <a:latin typeface="Arial"/>
            </a:endParaRPr>
          </a:p>
          <a:p>
            <a:r>
              <a:rPr b="0" lang="en-US" sz="3200" spc="-1" strike="noStrike">
                <a:solidFill>
                  <a:srgbClr val="ffffff"/>
                </a:solidFill>
                <a:latin typeface="Arial"/>
              </a:rPr>
              <a:t>"Fire børn forsvundet fra børnehjemmet." Victor slukker. Ingen grund til at Mike skal høre det. Han er stadig så lille.</a:t>
            </a:r>
            <a:endParaRPr b="0" lang="en-US" sz="3200" spc="-1" strike="noStrike">
              <a:solidFill>
                <a:srgbClr val="ffffff"/>
              </a:solidFill>
              <a:latin typeface="Arial"/>
            </a:endParaRPr>
          </a:p>
          <a:p>
            <a:r>
              <a:rPr b="0" lang="en-US" sz="3200" spc="-1" strike="noStrike">
                <a:solidFill>
                  <a:srgbClr val="ffffff"/>
                </a:solidFill>
                <a:latin typeface="Arial"/>
              </a:rPr>
              <a:t>Victor ser på uret. Farmor burde have været hjemme nu.</a:t>
            </a:r>
            <a:endParaRPr b="0" lang="en-US" sz="3200" spc="-1" strike="noStrike">
              <a:solidFill>
                <a:srgbClr val="ffffff"/>
              </a:solidFill>
              <a:latin typeface="Arial"/>
            </a:endParaRPr>
          </a:p>
          <a:p>
            <a:r>
              <a:rPr b="0" lang="en-US" sz="3200" spc="-1" strike="noStrike">
                <a:solidFill>
                  <a:srgbClr val="ffffff"/>
                </a:solidFill>
                <a:latin typeface="Arial"/>
              </a:rPr>
              <a:t>Dørtelefonen lyder. Victor tager røret og ser på skærmen.</a:t>
            </a:r>
            <a:endParaRPr b="0" lang="en-US" sz="3200" spc="-1" strike="noStrike">
              <a:solidFill>
                <a:srgbClr val="ffffff"/>
              </a:solidFill>
              <a:latin typeface="Arial"/>
            </a:endParaRPr>
          </a:p>
          <a:p>
            <a:r>
              <a:rPr b="0" lang="en-US" sz="3200" spc="-1" strike="noStrike">
                <a:solidFill>
                  <a:srgbClr val="ffffff"/>
                </a:solidFill>
                <a:latin typeface="Arial"/>
              </a:rPr>
              <a:t>"Vi er fra Regimet," siger en mand med briller.</a:t>
            </a:r>
            <a:endParaRPr b="0" lang="en-US" sz="3200" spc="-1" strike="noStrike">
              <a:solidFill>
                <a:srgbClr val="ffffff"/>
              </a:solidFill>
              <a:latin typeface="Arial"/>
            </a:endParaRPr>
          </a:p>
        </p:txBody>
      </p:sp>
    </p:spTree>
  </p:cSld>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For børn og unge, de 4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17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Kopien 3: Hjernevasket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Sandra Schwartz</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Alinea</a:t>
            </a:r>
            <a:endParaRPr b="0" lang="en-US" sz="3200" spc="-1" strike="noStrike">
              <a:solidFill>
                <a:srgbClr val="ffffff"/>
              </a:solidFill>
              <a:latin typeface="Arial"/>
            </a:endParaRPr>
          </a:p>
        </p:txBody>
      </p:sp>
    </p:spTree>
  </p:cSld>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79" name="TextShape 2"/>
          <p:cNvSpPr txBox="1"/>
          <p:nvPr/>
        </p:nvSpPr>
        <p:spPr>
          <a:xfrm>
            <a:off x="1260000" y="2129040"/>
            <a:ext cx="8315640" cy="4917960"/>
          </a:xfrm>
          <a:prstGeom prst="rect">
            <a:avLst/>
          </a:prstGeom>
          <a:noFill/>
          <a:ln>
            <a:noFill/>
          </a:ln>
        </p:spPr>
        <p:txBody>
          <a:bodyPr lIns="0" rIns="0" tIns="0" bIns="0"/>
          <a:p>
            <a:r>
              <a:rPr b="0" lang="en-US" sz="3200" spc="-1" strike="noStrike">
                <a:solidFill>
                  <a:srgbClr val="ffffff"/>
                </a:solidFill>
                <a:latin typeface="Arial"/>
              </a:rPr>
              <a:t>"Shit, hvad gør vi?" siger Oscar.</a:t>
            </a:r>
            <a:endParaRPr b="0" lang="en-US" sz="3200" spc="-1" strike="noStrike">
              <a:solidFill>
                <a:srgbClr val="ffffff"/>
              </a:solidFill>
              <a:latin typeface="Arial"/>
            </a:endParaRPr>
          </a:p>
          <a:p>
            <a:r>
              <a:rPr b="0" lang="en-US" sz="3200" spc="-1" strike="noStrike">
                <a:solidFill>
                  <a:srgbClr val="ffffff"/>
                </a:solidFill>
                <a:latin typeface="Arial"/>
              </a:rPr>
              <a:t>"Aner det ikke," siger Verner opgivende.</a:t>
            </a:r>
            <a:endParaRPr b="0" lang="en-US" sz="3200" spc="-1" strike="noStrike">
              <a:solidFill>
                <a:srgbClr val="ffffff"/>
              </a:solidFill>
              <a:latin typeface="Arial"/>
            </a:endParaRPr>
          </a:p>
          <a:p>
            <a:r>
              <a:rPr b="0" lang="en-US" sz="3200" spc="-1" strike="noStrike">
                <a:solidFill>
                  <a:srgbClr val="ffffff"/>
                </a:solidFill>
                <a:latin typeface="Arial"/>
              </a:rPr>
              <a:t>Oscar, Verner og Andy er i biografen. Med popcorn, sodavand og slik. I store mængder. De skal fejre, at de fangede de onde kopier af Andy og hans forældre. Men alt er ikke godt, langt fra. Filmen, de skal se, hedder Robot Revolution. Det hed den virus også, som kopien Andy1.0 var få sekunder fra at sprede til hele skolen. Det kan ikke være et tilfælde. </a:t>
            </a:r>
            <a:endParaRPr b="0" lang="en-US" sz="3200" spc="-1" strike="noStrike">
              <a:solidFill>
                <a:srgbClr val="ffffff"/>
              </a:solidFill>
              <a:latin typeface="Arial"/>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Nyheder</a:t>
            </a:r>
            <a:endParaRPr b="0" lang="en-US" sz="3890" spc="-1" strike="noStrike">
              <a:solidFill>
                <a:srgbClr val="ffffff"/>
              </a:solidFill>
              <a:latin typeface="Arial"/>
            </a:endParaRPr>
          </a:p>
        </p:txBody>
      </p:sp>
      <p:sp>
        <p:nvSpPr>
          <p:cNvPr id="9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For tekster, der udkom i 2019, er der en ny kategori: børn og unge.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Bemærk at der ikke udkom nogle tekster i kategorien Kortroman i 2019.</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Der har i forbindelse med årets nominering og afstemning været debat om kampagner. Denne debat vil snart blive genoptaget.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2020 bliver det sidste år, jeg administrerer.</a:t>
            </a:r>
            <a:endParaRPr b="0" lang="en-US" sz="3200" spc="-1" strike="noStrike">
              <a:solidFill>
                <a:srgbClr val="ffffff"/>
              </a:solidFill>
              <a:latin typeface="Arial"/>
            </a:endParaRPr>
          </a:p>
        </p:txBody>
      </p:sp>
    </p:spTree>
  </p:cSld>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For børn og unge</a:t>
            </a:r>
            <a:endParaRPr b="0" lang="en-US" sz="3890" spc="-1" strike="noStrike">
              <a:solidFill>
                <a:srgbClr val="ffffff"/>
              </a:solidFill>
              <a:latin typeface="Arial"/>
            </a:endParaRPr>
          </a:p>
        </p:txBody>
      </p:sp>
      <p:sp>
        <p:nvSpPr>
          <p:cNvPr id="18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vinderen er ...</a:t>
            </a:r>
            <a:endParaRPr b="0" lang="en-US" sz="3200" spc="-1" strike="noStrike">
              <a:solidFill>
                <a:srgbClr val="ffffff"/>
              </a:solidFill>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83" name="TextShape 2"/>
          <p:cNvSpPr txBox="1"/>
          <p:nvPr/>
        </p:nvSpPr>
        <p:spPr>
          <a:xfrm>
            <a:off x="1260000" y="2129040"/>
            <a:ext cx="8315640" cy="4384800"/>
          </a:xfrm>
          <a:prstGeom prst="rect">
            <a:avLst/>
          </a:prstGeom>
          <a:noFill/>
          <a:ln>
            <a:noFill/>
          </a:ln>
        </p:spPr>
        <p:txBody>
          <a:bodyPr lIns="0" rIns="0" tIns="0" bIns="0"/>
          <a:p>
            <a:endParaRPr b="0" lang="en-US" sz="3200" spc="-1" strike="noStrike">
              <a:solidFill>
                <a:srgbClr val="ffffff"/>
              </a:solidFill>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4 kategorier</a:t>
            </a:r>
            <a:endParaRPr b="0" lang="en-US" sz="3890" spc="-1" strike="noStrike">
              <a:solidFill>
                <a:srgbClr val="ffffff"/>
              </a:solidFill>
              <a:latin typeface="Arial"/>
            </a:endParaRPr>
          </a:p>
        </p:txBody>
      </p:sp>
      <p:sp>
        <p:nvSpPr>
          <p:cNvPr id="18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Oversat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For børn og unge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1" lang="en-US" sz="3200" spc="-1" strike="noStrike">
                <a:solidFill>
                  <a:srgbClr val="ffffff"/>
                </a:solidFill>
                <a:latin typeface="Arial"/>
              </a:rPr>
              <a:t>Langnovelle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Novelle</a:t>
            </a:r>
            <a:endParaRPr b="0" lang="en-US" sz="3200" spc="-1" strike="noStrike">
              <a:solidFill>
                <a:srgbClr val="ffffff"/>
              </a:solidFill>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8. plads</a:t>
            </a:r>
            <a:endParaRPr b="0" lang="en-US" sz="3890" spc="-1" strike="noStrike">
              <a:solidFill>
                <a:srgbClr val="ffffff"/>
              </a:solidFill>
              <a:latin typeface="Arial"/>
            </a:endParaRPr>
          </a:p>
        </p:txBody>
      </p:sp>
      <p:sp>
        <p:nvSpPr>
          <p:cNvPr id="18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"Det kubistiske hjerte"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Tue Omø</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Det nådesløse daggry</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Enter Darkness</a:t>
            </a:r>
            <a:endParaRPr b="0" lang="en-US" sz="3200" spc="-1" strike="noStrike">
              <a:solidFill>
                <a:srgbClr val="ffffff"/>
              </a:solidFill>
              <a:latin typeface="Arial"/>
            </a:endParaRPr>
          </a:p>
        </p:txBody>
      </p:sp>
    </p:spTree>
  </p:cSld>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89"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Det føltes som var der gået måneder siden Einz Hatars astrallegeme havde haft kontakt med den fysiske krop. Efter lanceringen af Det kubistiske hjerte var virkeligheden blevet angrebet af immaterielt rum, en verden uden faste rammer.</a:t>
            </a:r>
            <a:endParaRPr b="0" lang="en-US" sz="3200" spc="-1" strike="noStrike">
              <a:solidFill>
                <a:srgbClr val="ffffff"/>
              </a:solidFill>
              <a:latin typeface="Arial"/>
            </a:endParaRPr>
          </a:p>
          <a:p>
            <a:endParaRPr b="0" lang="en-US" sz="3200" spc="-1" strike="noStrike">
              <a:solidFill>
                <a:srgbClr val="ffffff"/>
              </a:solidFill>
              <a:latin typeface="Arial"/>
            </a:endParaRPr>
          </a:p>
        </p:txBody>
      </p:sp>
    </p:spTree>
  </p:cSld>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6. plads</a:t>
            </a:r>
            <a:endParaRPr b="0" lang="en-US" sz="3890" spc="-1" strike="noStrike">
              <a:solidFill>
                <a:srgbClr val="ffffff"/>
              </a:solidFill>
              <a:latin typeface="Arial"/>
            </a:endParaRPr>
          </a:p>
        </p:txBody>
      </p:sp>
      <p:sp>
        <p:nvSpPr>
          <p:cNvPr id="19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"En flok hovedløse heste"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Kim Foss</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Technomania</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Mellemgaard</a:t>
            </a:r>
            <a:endParaRPr b="0" lang="en-US" sz="3200" spc="-1" strike="noStrike">
              <a:solidFill>
                <a:srgbClr val="ffffff"/>
              </a:solidFill>
              <a:latin typeface="Arial"/>
            </a:endParaRPr>
          </a:p>
        </p:txBody>
      </p:sp>
    </p:spTree>
  </p:cSld>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93"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De sås på storskærmene i hvert hjørne af det grandiose Los Angeles Memorial Coliseum: Robotterne. De slog på trommer og knuste hele rækker af mursten og dansede og udførte gymnastiske øvelser til musikken. Glansnummeret bestod af fire eksemplarer, som gav sig ud for præsidenterne fra det berømte granitudskårne monument i Mount Rushmore: Washington, Jefferson, Theodore Roosevelt og Lincoln. De bukkede for publikum og lettede på hver deres hatte ...</a:t>
            </a:r>
            <a:endParaRPr b="0" lang="en-US" sz="3200" spc="-1" strike="noStrike">
              <a:solidFill>
                <a:srgbClr val="ffffff"/>
              </a:solidFill>
              <a:latin typeface="Arial"/>
            </a:endParaRPr>
          </a:p>
        </p:txBody>
      </p:sp>
    </p:spTree>
  </p:cSld>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6. plads</a:t>
            </a:r>
            <a:endParaRPr b="0" lang="en-US" sz="3890" spc="-1" strike="noStrike">
              <a:solidFill>
                <a:srgbClr val="ffffff"/>
              </a:solidFill>
              <a:latin typeface="Arial"/>
            </a:endParaRPr>
          </a:p>
        </p:txBody>
      </p:sp>
      <p:sp>
        <p:nvSpPr>
          <p:cNvPr id="19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Ingen pris (prisen bør ikke uddeles)</a:t>
            </a:r>
            <a:endParaRPr b="0" lang="en-US" sz="3200" spc="-1" strike="noStrike">
              <a:solidFill>
                <a:srgbClr val="ffffff"/>
              </a:solidFill>
              <a:latin typeface="Arial"/>
            </a:endParaRPr>
          </a:p>
        </p:txBody>
      </p:sp>
    </p:spTree>
  </p:cSld>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4. plads</a:t>
            </a:r>
            <a:endParaRPr b="0" lang="en-US" sz="3890" spc="-1" strike="noStrike">
              <a:solidFill>
                <a:srgbClr val="ffffff"/>
              </a:solidFill>
              <a:latin typeface="Arial"/>
            </a:endParaRPr>
          </a:p>
        </p:txBody>
      </p:sp>
      <p:sp>
        <p:nvSpPr>
          <p:cNvPr id="19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"Shenzhen hardware"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Freddy E. Silva</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199"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Vandet i havnebassinet stirrede tilbage på Jake. Blide bølger skvulpede mod molens kant tre meter under hans ansigt, mens frisk blod trillede fra mundvigen og forsvandt i mørket mod usynlige skumsprøjt. Stærke hænder havde godt fat om hans halvlange brune hår og truede ordløst med at slippe. "Kai-Lung er træt af dig, laowei!" råbte en af de otte motorcykelfyre, der ikke holdt ham fast. Kun skældsordet for vesterlænding var på kinesisk.</a:t>
            </a:r>
            <a:endParaRPr b="0" lang="en-US" sz="3200" spc="-1" strike="noStrike">
              <a:solidFill>
                <a:srgbClr val="ffffff"/>
              </a:solidFill>
              <a:latin typeface="Arial"/>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Husk at</a:t>
            </a:r>
            <a:endParaRPr b="0" lang="en-US" sz="3890" spc="-1" strike="noStrike">
              <a:solidFill>
                <a:srgbClr val="ffffff"/>
              </a:solidFill>
              <a:latin typeface="Arial"/>
            </a:endParaRPr>
          </a:p>
        </p:txBody>
      </p:sp>
      <p:sp>
        <p:nvSpPr>
          <p:cNvPr id="9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Husk at læse alle de nominerede. De er alle sammen gode.</a:t>
            </a:r>
            <a:endParaRPr b="0" lang="en-US" sz="3200" spc="-1" strike="noStrike">
              <a:solidFill>
                <a:srgbClr val="ffffff"/>
              </a:solidFill>
              <a:latin typeface="Arial"/>
            </a:endParaRPr>
          </a:p>
        </p:txBody>
      </p:sp>
    </p:spTree>
  </p:cSld>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delt 4. plads</a:t>
            </a:r>
            <a:endParaRPr b="0" lang="en-US" sz="3890" spc="-1" strike="noStrike">
              <a:solidFill>
                <a:srgbClr val="ffffff"/>
              </a:solidFill>
              <a:latin typeface="Arial"/>
            </a:endParaRPr>
          </a:p>
        </p:txBody>
      </p:sp>
      <p:sp>
        <p:nvSpPr>
          <p:cNvPr id="20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"Xact FAQ"</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Kenneth Krabat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03"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Hvordan forbereder jeg mig bedst på en tidsrejse? Hvordan forbereder man sig på en hvilken som helst rejse? Man gør sig bekendt med sprog, kultur og vaner, klæder sig efter normen og vejret, og opfører sig lige så anstændigt, som hvis det havde været et besøg i ens fødeby efter mange års fravær. Så skal det nok gå.</a:t>
            </a:r>
            <a:endParaRPr b="0" lang="en-US" sz="3200" spc="-1" strike="noStrike">
              <a:solidFill>
                <a:srgbClr val="ffffff"/>
              </a:solidFill>
              <a:latin typeface="Arial"/>
            </a:endParaRPr>
          </a:p>
          <a:p>
            <a:endParaRPr b="0" lang="en-US" sz="3200" spc="-1" strike="noStrike">
              <a:solidFill>
                <a:srgbClr val="ffffff"/>
              </a:solidFill>
              <a:latin typeface="Arial"/>
            </a:endParaRPr>
          </a:p>
        </p:txBody>
      </p:sp>
    </p:spTree>
  </p:cSld>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 3. plads</a:t>
            </a:r>
            <a:endParaRPr b="0" lang="en-US" sz="3890" spc="-1" strike="noStrike">
              <a:solidFill>
                <a:srgbClr val="ffffff"/>
              </a:solidFill>
              <a:latin typeface="Arial"/>
            </a:endParaRPr>
          </a:p>
        </p:txBody>
      </p:sp>
      <p:sp>
        <p:nvSpPr>
          <p:cNvPr id="20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"Farmer"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Karsten Brandt-Knudsen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07"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Kaldte hun? Peter åbnede øjnene og fjernsynsskæret tonede frem for hans blik. Som en kameralinse tog skarpheden til, og sofabordet såvel som vitrineskabet, sofaens tvilling, og det komplimenterende sofastykke derover, blev tydelige. Mens han sov, var det blevet mørkt udenfor. Hvad var klokken? Hvornår skulle han køre? Først efter aftensmad. Var det derfor hun havde kaldt? Hvis hun da havde kaldt, og det ikke bare var noget han havde drømt.</a:t>
            </a:r>
            <a:endParaRPr b="0" lang="en-US" sz="3200" spc="-1" strike="noStrike">
              <a:solidFill>
                <a:srgbClr val="ffffff"/>
              </a:solidFill>
              <a:latin typeface="Arial"/>
            </a:endParaRPr>
          </a:p>
        </p:txBody>
      </p:sp>
    </p:spTree>
  </p:cSld>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Langnovelle, de 2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20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"Jeg ved godt, du er der"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 Silvestri</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Jeg ved godt, du er der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Calibat</a:t>
            </a:r>
            <a:endParaRPr b="0" lang="en-US" sz="3200" spc="-1" strike="noStrike">
              <a:solidFill>
                <a:srgbClr val="ffffff"/>
              </a:solidFill>
              <a:latin typeface="Arial"/>
            </a:endParaRPr>
          </a:p>
        </p:txBody>
      </p:sp>
    </p:spTree>
  </p:cSld>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11"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Han sad i den mørke lædersofa med hænderne i skødet. Fladskærmens sorte rektangel var en lem i væggen. Hårene i hans nakke dansede, da et vindpust greb dem.</a:t>
            </a:r>
            <a:endParaRPr b="0" lang="en-US" sz="3200" spc="-1" strike="noStrike">
              <a:solidFill>
                <a:srgbClr val="ffffff"/>
              </a:solidFill>
              <a:latin typeface="Arial"/>
            </a:endParaRPr>
          </a:p>
          <a:p>
            <a:r>
              <a:rPr b="0" lang="en-US" sz="3200" spc="-1" strike="noStrike">
                <a:solidFill>
                  <a:srgbClr val="ffffff"/>
                </a:solidFill>
                <a:latin typeface="Arial"/>
              </a:rPr>
              <a:t>"Jeg ved godt, du er der," sagde han. Men der kom intet svar.</a:t>
            </a:r>
            <a:endParaRPr b="0" lang="en-US" sz="3200" spc="-1" strike="noStrike">
              <a:solidFill>
                <a:srgbClr val="ffffff"/>
              </a:solidFill>
              <a:latin typeface="Arial"/>
            </a:endParaRPr>
          </a:p>
          <a:p>
            <a:r>
              <a:rPr b="0" lang="en-US" sz="3200" spc="-1" strike="noStrike">
                <a:solidFill>
                  <a:srgbClr val="ffffff"/>
                </a:solidFill>
                <a:latin typeface="Arial"/>
              </a:rPr>
              <a:t>Så tændte han for fjernsynet og lod lyset falde ind i rummet. I håndfladen skrev han tallet 98.</a:t>
            </a:r>
            <a:endParaRPr b="0" lang="en-US" sz="3200" spc="-1" strike="noStrike">
              <a:solidFill>
                <a:srgbClr val="ffffff"/>
              </a:solidFill>
              <a:latin typeface="Arial"/>
            </a:endParaRPr>
          </a:p>
        </p:txBody>
      </p:sp>
    </p:spTree>
  </p:cSld>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Langnovelle, de 2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21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"Landlov"</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Mette Markert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15"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Jeg mødte ham første gang, da jeg var på landlov på Plejadernes Resort Aurora Paradise. Et luksusresort af den slags, hvor man enten skal have platinrandede kreditkort eller andre til at betale regningen. Jeg tilhørte den sidste kategori og var der kun, fordi min besætning havde insisteret på, at jeg tog imod Professorens tilbud om et rekreationsophold. The Boston Tea Clipper var i dok for at få udbedret skaderne efter vores seneste job for ham ...</a:t>
            </a:r>
            <a:endParaRPr b="0" lang="en-US" sz="3200" spc="-1" strike="noStrike">
              <a:solidFill>
                <a:srgbClr val="ffffff"/>
              </a:solidFill>
              <a:latin typeface="Arial"/>
            </a:endParaRPr>
          </a:p>
        </p:txBody>
      </p:sp>
    </p:spTree>
  </p:cSld>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Langnovelle</a:t>
            </a:r>
            <a:endParaRPr b="0" lang="en-US" sz="3890" spc="-1" strike="noStrike">
              <a:solidFill>
                <a:srgbClr val="ffffff"/>
              </a:solidFill>
              <a:latin typeface="Arial"/>
            </a:endParaRPr>
          </a:p>
        </p:txBody>
      </p:sp>
      <p:sp>
        <p:nvSpPr>
          <p:cNvPr id="21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vinderen er ...</a:t>
            </a:r>
            <a:endParaRPr b="0" lang="en-US" sz="3200" spc="-1" strike="noStrike">
              <a:solidFill>
                <a:srgbClr val="ffffff"/>
              </a:solidFill>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19" name="TextShape 2"/>
          <p:cNvSpPr txBox="1"/>
          <p:nvPr/>
        </p:nvSpPr>
        <p:spPr>
          <a:xfrm>
            <a:off x="1260000" y="2129040"/>
            <a:ext cx="8315640" cy="4384800"/>
          </a:xfrm>
          <a:prstGeom prst="rect">
            <a:avLst/>
          </a:prstGeom>
          <a:noFill/>
          <a:ln>
            <a:noFill/>
          </a:ln>
        </p:spPr>
        <p:txBody>
          <a:bodyPr lIns="0" rIns="0" tIns="0" bIns="0"/>
          <a:p>
            <a:endParaRPr b="0" lang="en-US" sz="3200" spc="-1" strike="noStrike">
              <a:solidFill>
                <a:srgbClr val="ffffff"/>
              </a:solidFill>
              <a:latin typeface="Arial"/>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Husk at</a:t>
            </a:r>
            <a:endParaRPr b="0" lang="en-US" sz="3890" spc="-1" strike="noStrike">
              <a:solidFill>
                <a:srgbClr val="ffffff"/>
              </a:solidFill>
              <a:latin typeface="Arial"/>
            </a:endParaRPr>
          </a:p>
        </p:txBody>
      </p:sp>
      <p:sp>
        <p:nvSpPr>
          <p:cNvPr id="9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Kigge på toppen af hver slide.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Nominerede gennemgåes, fx som en top 6 fra 6 til 3. Først data, så citat.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Så præsenteres nr. 1 og nr. 2 i tilfældig rækkefølge.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så afsløres vinderen.</a:t>
            </a:r>
            <a:endParaRPr b="0" lang="en-US" sz="3200" spc="-1" strike="noStrike">
              <a:solidFill>
                <a:srgbClr val="ffffff"/>
              </a:solidFill>
              <a:latin typeface="Arial"/>
            </a:endParaRPr>
          </a:p>
        </p:txBody>
      </p:sp>
    </p:spTree>
  </p:cSld>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4 kategorier</a:t>
            </a:r>
            <a:endParaRPr b="0" lang="en-US" sz="3890" spc="-1" strike="noStrike">
              <a:solidFill>
                <a:srgbClr val="ffffff"/>
              </a:solidFill>
              <a:latin typeface="Arial"/>
            </a:endParaRPr>
          </a:p>
        </p:txBody>
      </p:sp>
      <p:sp>
        <p:nvSpPr>
          <p:cNvPr id="22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Oversat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For børn og unge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Langnovelle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1" lang="en-US" sz="3200" spc="-1" strike="noStrike">
                <a:solidFill>
                  <a:srgbClr val="ffffff"/>
                </a:solidFill>
                <a:latin typeface="Arial"/>
              </a:rPr>
              <a:t>Novelle</a:t>
            </a:r>
            <a:endParaRPr b="0" lang="en-US" sz="3200" spc="-1" strike="noStrike">
              <a:solidFill>
                <a:srgbClr val="ffffff"/>
              </a:solidFill>
              <a:latin typeface="Arial"/>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nåede ikke med på stemmesedlen *</a:t>
            </a:r>
            <a:endParaRPr b="0" lang="en-US" sz="3890" spc="-1" strike="noStrike">
              <a:solidFill>
                <a:srgbClr val="ffffff"/>
              </a:solidFill>
              <a:latin typeface="Arial"/>
            </a:endParaRPr>
          </a:p>
        </p:txBody>
      </p:sp>
      <p:sp>
        <p:nvSpPr>
          <p:cNvPr id="223" name="TextShape 2"/>
          <p:cNvSpPr txBox="1"/>
          <p:nvPr/>
        </p:nvSpPr>
        <p:spPr>
          <a:xfrm>
            <a:off x="1260000" y="2129040"/>
            <a:ext cx="8315640" cy="438480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Lars Behn-Segall</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Kenneth Hansen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Susan Toldam</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Helene Toksværd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Maria Fuhlendorff</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Svend Åge Madsen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                          </a:t>
            </a:r>
            <a:r>
              <a:rPr b="0" lang="en-US" sz="3200" spc="-1" strike="noStrike">
                <a:solidFill>
                  <a:srgbClr val="ffffff"/>
                </a:solidFill>
                <a:latin typeface="Arial"/>
              </a:rPr>
              <a:t>* fik ikke nok nomineringer</a:t>
            </a:r>
            <a:endParaRPr b="0" lang="en-US" sz="3200" spc="-1" strike="noStrike">
              <a:solidFill>
                <a:srgbClr val="ffffff"/>
              </a:solidFill>
              <a:latin typeface="Arial"/>
            </a:endParaRPr>
          </a:p>
        </p:txBody>
      </p:sp>
    </p:spTree>
  </p:cSld>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trukket</a:t>
            </a:r>
            <a:endParaRPr b="0" lang="en-US" sz="3890" spc="-1" strike="noStrike">
              <a:solidFill>
                <a:srgbClr val="ffffff"/>
              </a:solidFill>
              <a:latin typeface="Arial"/>
            </a:endParaRPr>
          </a:p>
        </p:txBody>
      </p:sp>
      <p:sp>
        <p:nvSpPr>
          <p:cNvPr id="22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"At modstå menneskenes ondskab"</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Gudrun Østergaard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Det nådesløse daggry</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Enter Darkness</a:t>
            </a:r>
            <a:endParaRPr b="0" lang="en-US" sz="3200" spc="-1" strike="noStrike">
              <a:solidFill>
                <a:srgbClr val="ffffff"/>
              </a:solidFill>
              <a:latin typeface="Arial"/>
            </a:endParaRPr>
          </a:p>
        </p:txBody>
      </p:sp>
    </p:spTree>
  </p:cSld>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27" name="TextShape 2"/>
          <p:cNvSpPr txBox="1"/>
          <p:nvPr/>
        </p:nvSpPr>
        <p:spPr>
          <a:xfrm>
            <a:off x="1260000" y="2129040"/>
            <a:ext cx="8315640" cy="4737960"/>
          </a:xfrm>
          <a:prstGeom prst="rect">
            <a:avLst/>
          </a:prstGeom>
          <a:noFill/>
          <a:ln>
            <a:noFill/>
          </a:ln>
        </p:spPr>
        <p:txBody>
          <a:bodyPr lIns="0" rIns="0" tIns="0" bIns="0"/>
          <a:p>
            <a:r>
              <a:rPr b="0" lang="en-US" sz="3200" spc="-1" strike="noStrike">
                <a:solidFill>
                  <a:srgbClr val="ffffff"/>
                </a:solidFill>
                <a:latin typeface="Arial"/>
              </a:rPr>
              <a:t>Grinende og syngende travede de afsted i en lang række med plasticposer fyldt med dåseøl og chips. Forrest hoppede Bjørg let afsted og svingede med armene. Gymnasiet startede først om et par dage, og hun skulle for en gangs skyld ikke på arbejde. I dag skulle hun bare holde fri og nyde sommeren. En skade flaksede op foran hende og skræppede vredt før den forsvandt ind over træerne.</a:t>
            </a:r>
            <a:endParaRPr b="0" lang="en-US" sz="3200" spc="-1" strike="noStrike">
              <a:solidFill>
                <a:srgbClr val="ffffff"/>
              </a:solidFill>
              <a:latin typeface="Arial"/>
            </a:endParaRPr>
          </a:p>
          <a:p>
            <a:endParaRPr b="0" lang="en-US" sz="3200" spc="-1" strike="noStrike">
              <a:solidFill>
                <a:srgbClr val="ffffff"/>
              </a:solidFill>
              <a:latin typeface="Arial"/>
            </a:endParaRPr>
          </a:p>
        </p:txBody>
      </p:sp>
    </p:spTree>
  </p:cSld>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9. plads</a:t>
            </a:r>
            <a:endParaRPr b="0" lang="en-US" sz="3890" spc="-1" strike="noStrike">
              <a:solidFill>
                <a:srgbClr val="ffffff"/>
              </a:solidFill>
              <a:latin typeface="Arial"/>
            </a:endParaRPr>
          </a:p>
        </p:txBody>
      </p:sp>
      <p:sp>
        <p:nvSpPr>
          <p:cNvPr id="22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"Opspind – en helt almindelig historie"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Manfred Christiansen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Himmelskibet 57</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Fantastik</a:t>
            </a:r>
            <a:endParaRPr b="0" lang="en-US" sz="3200" spc="-1" strike="noStrike">
              <a:solidFill>
                <a:srgbClr val="ffffff"/>
              </a:solidFill>
              <a:latin typeface="Arial"/>
            </a:endParaRPr>
          </a:p>
        </p:txBody>
      </p:sp>
    </p:spTree>
  </p:cSld>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31" name="TextShape 2"/>
          <p:cNvSpPr txBox="1"/>
          <p:nvPr/>
        </p:nvSpPr>
        <p:spPr>
          <a:xfrm>
            <a:off x="1260000" y="2129040"/>
            <a:ext cx="8315640" cy="4737960"/>
          </a:xfrm>
          <a:prstGeom prst="rect">
            <a:avLst/>
          </a:prstGeom>
          <a:noFill/>
          <a:ln>
            <a:noFill/>
          </a:ln>
        </p:spPr>
        <p:txBody>
          <a:bodyPr lIns="0" rIns="0" tIns="0" bIns="0"/>
          <a:p>
            <a:r>
              <a:rPr b="0" lang="en-US" sz="3200" spc="-1" strike="noStrike">
                <a:solidFill>
                  <a:srgbClr val="ffffff"/>
                </a:solidFill>
                <a:latin typeface="Arial"/>
              </a:rPr>
              <a:t>Her er godt nok koldt. Jeg synes slet ikke bålet varmer. Et klamt mødested du har valgt, hvis jeg må ha’ lov at sige. Mørkt og klamt.</a:t>
            </a:r>
            <a:endParaRPr b="0" lang="en-US" sz="3200" spc="-1" strike="noStrike">
              <a:solidFill>
                <a:srgbClr val="ffffff"/>
              </a:solidFill>
              <a:latin typeface="Arial"/>
            </a:endParaRPr>
          </a:p>
          <a:p>
            <a:r>
              <a:rPr b="0" lang="en-US" sz="3200" spc="-1" strike="noStrike">
                <a:solidFill>
                  <a:srgbClr val="ffffff"/>
                </a:solidFill>
                <a:latin typeface="Arial"/>
              </a:rPr>
              <a:t>Inden du overfalder mig med alverdens spørgsmål, vil jeg lige slå noget fast: I virkeligheden er jeg møgkedelig: almindeligt udseende, to helt almindelige tatoveringer (havde jeg ikke haft nogen ville det jo have været usædvanlig), kedelig seksuel observans ...</a:t>
            </a:r>
            <a:endParaRPr b="0" lang="en-US" sz="3200" spc="-1" strike="noStrike">
              <a:solidFill>
                <a:srgbClr val="ffffff"/>
              </a:solidFill>
              <a:latin typeface="Arial"/>
            </a:endParaRPr>
          </a:p>
        </p:txBody>
      </p:sp>
    </p:spTree>
  </p:cSld>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8. plads</a:t>
            </a:r>
            <a:endParaRPr b="0" lang="en-US" sz="3890" spc="-1" strike="noStrike">
              <a:solidFill>
                <a:srgbClr val="ffffff"/>
              </a:solidFill>
              <a:latin typeface="Arial"/>
            </a:endParaRPr>
          </a:p>
        </p:txBody>
      </p:sp>
      <p:sp>
        <p:nvSpPr>
          <p:cNvPr id="23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"En chance i livet"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Gudrun Østergaard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35"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Hvis ikke jeg var stoppet op et øjeblik for at tørre sveden væk med mit ærme, så den ikke løb ned i mine øjne, havde jeg måske ikke opdaget hende. Da jeg drejede ansigtet, fik jeg øje på et par fødder, der lå på klippegulvet bag mig. De sædvanlige snørestøvler, som vi alle sammen gik med, gråsorte af støv, men i stedet for at være bundet tæt for at give anklerne mest mulig støtte, var disse støvler løsnet, så snørebåndet hang slasket ned i hver side. Væskeansamlinger i benene.</a:t>
            </a:r>
            <a:endParaRPr b="0" lang="en-US" sz="3200" spc="-1" strike="noStrike">
              <a:solidFill>
                <a:srgbClr val="ffffff"/>
              </a:solidFill>
              <a:latin typeface="Arial"/>
            </a:endParaRPr>
          </a:p>
        </p:txBody>
      </p:sp>
    </p:spTree>
  </p:cSld>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7. plads</a:t>
            </a:r>
            <a:endParaRPr b="0" lang="en-US" sz="3890" spc="-1" strike="noStrike">
              <a:solidFill>
                <a:srgbClr val="ffffff"/>
              </a:solidFill>
              <a:latin typeface="Arial"/>
            </a:endParaRPr>
          </a:p>
        </p:txBody>
      </p:sp>
      <p:sp>
        <p:nvSpPr>
          <p:cNvPr id="23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"Hver for sig"</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Marie Bachmann Pedersen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39"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Mor vinker energisk til mig ud gennem køkkenvinduet. Hun står i et blomstret forklæde og smiler. Min stribede cykelhjelm spejler sig i ruden sammen med det leverpostejsfarvede hår, der når ned til skuldrene på mig. Mor åbner munden og mimer et overdrevet “kærnemælk” til mig. Jeg vinker kort til hende og sætter af fra fortovet. Min cykelkæde knirker. Den trænger nok til at blive smurt, men hverken mor eller jeg ved, hvordan man gør.</a:t>
            </a:r>
            <a:endParaRPr b="0" lang="en-US" sz="3200" spc="-1" strike="noStrike">
              <a:solidFill>
                <a:srgbClr val="ffffff"/>
              </a:solidFill>
              <a:latin typeface="Arial"/>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pic>
        <p:nvPicPr>
          <p:cNvPr id="97" name="" descr=""/>
          <p:cNvPicPr/>
          <p:nvPr/>
        </p:nvPicPr>
        <p:blipFill>
          <a:blip r:embed="rId1"/>
          <a:stretch/>
        </p:blipFill>
        <p:spPr>
          <a:xfrm>
            <a:off x="3765960" y="2128680"/>
            <a:ext cx="3303360" cy="4384440"/>
          </a:xfrm>
          <a:prstGeom prst="rect">
            <a:avLst/>
          </a:prstGeom>
          <a:ln>
            <a:noFill/>
          </a:ln>
        </p:spPr>
      </p:pic>
    </p:spTree>
  </p:cSld>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delt 4. plads</a:t>
            </a:r>
            <a:endParaRPr b="0" lang="en-US" sz="3890" spc="-1" strike="noStrike">
              <a:solidFill>
                <a:srgbClr val="ffffff"/>
              </a:solidFill>
              <a:latin typeface="Arial"/>
            </a:endParaRPr>
          </a:p>
        </p:txBody>
      </p:sp>
      <p:sp>
        <p:nvSpPr>
          <p:cNvPr id="24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"Fire år senere"</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Lars Ahn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8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43" name="TextShape 2"/>
          <p:cNvSpPr txBox="1"/>
          <p:nvPr/>
        </p:nvSpPr>
        <p:spPr>
          <a:xfrm>
            <a:off x="1260000" y="2129040"/>
            <a:ext cx="8315640" cy="4557960"/>
          </a:xfrm>
          <a:prstGeom prst="rect">
            <a:avLst/>
          </a:prstGeom>
          <a:noFill/>
          <a:ln>
            <a:noFill/>
          </a:ln>
        </p:spPr>
        <p:txBody>
          <a:bodyPr lIns="0" rIns="0" tIns="0" bIns="0"/>
          <a:p>
            <a:r>
              <a:rPr b="0" lang="en-US" sz="3200" spc="-1" strike="noStrike">
                <a:solidFill>
                  <a:srgbClr val="ffffff"/>
                </a:solidFill>
                <a:latin typeface="Arial"/>
              </a:rPr>
              <a:t>Vi gik i seng, og da vi vågnede igen, var der gået fire år. Det skal forstås helt bogstaveligt. Fra den ene dag til den anden var hele verdenen blevet fire år ældre, og ingen kunne huske, hvordan det var sket. For de fleste var der tale om en gradvis erkendelse, der begyndte med, at vi tjekkede vores telefon og undrede os over ugedagen. Vi var gået i seng om søndagen og stod op til en lørdag.</a:t>
            </a:r>
            <a:endParaRPr b="0" lang="en-US" sz="3200" spc="-1" strike="noStrike">
              <a:solidFill>
                <a:srgbClr val="ffffff"/>
              </a:solidFill>
              <a:latin typeface="Arial"/>
            </a:endParaRPr>
          </a:p>
        </p:txBody>
      </p:sp>
    </p:spTree>
  </p:cSld>
</p:sld>
</file>

<file path=ppt/slides/slide8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delt 4. plads</a:t>
            </a:r>
            <a:endParaRPr b="0" lang="en-US" sz="3890" spc="-1" strike="noStrike">
              <a:solidFill>
                <a:srgbClr val="ffffff"/>
              </a:solidFill>
              <a:latin typeface="Arial"/>
            </a:endParaRPr>
          </a:p>
        </p:txBody>
      </p:sp>
      <p:sp>
        <p:nvSpPr>
          <p:cNvPr id="24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Jakob Drud</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8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47"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Turguiden hed Japetus Thorn, og hans stemme rullede gennem auditoriet som en søvnig bølge, der vaskede ethvert tilløb til opmærksomhed væk hos de rige turister. ”Endnu engang har PMC Cruises fundet en medrivende bestseller til jer. Ingen er bedre end os til at finde spændende verdener. PMC Cruises: Vi gør Sandsynlighedsrummet til stedet, hvor alt kan ske.” Men af en eller anden grund bliver det aldrig rigtig til noget, tænkte Robert von Jones ... </a:t>
            </a:r>
            <a:endParaRPr b="0" lang="en-US" sz="3200" spc="-1" strike="noStrike">
              <a:solidFill>
                <a:srgbClr val="ffffff"/>
              </a:solidFill>
              <a:latin typeface="Arial"/>
            </a:endParaRPr>
          </a:p>
        </p:txBody>
      </p:sp>
    </p:spTree>
  </p:cSld>
</p:sld>
</file>

<file path=ppt/slides/slide8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 delt 4. plads</a:t>
            </a:r>
            <a:endParaRPr b="0" lang="en-US" sz="3890" spc="-1" strike="noStrike">
              <a:solidFill>
                <a:srgbClr val="ffffff"/>
              </a:solidFill>
              <a:latin typeface="Arial"/>
            </a:endParaRPr>
          </a:p>
        </p:txBody>
      </p:sp>
      <p:sp>
        <p:nvSpPr>
          <p:cNvPr id="249"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"En tur i parken"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Jesper Rugård Jensen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8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51" name="TextShape 2"/>
          <p:cNvSpPr txBox="1"/>
          <p:nvPr/>
        </p:nvSpPr>
        <p:spPr>
          <a:xfrm>
            <a:off x="1260000" y="2129040"/>
            <a:ext cx="8315640" cy="5649480"/>
          </a:xfrm>
          <a:prstGeom prst="rect">
            <a:avLst/>
          </a:prstGeom>
          <a:noFill/>
          <a:ln>
            <a:noFill/>
          </a:ln>
        </p:spPr>
        <p:txBody>
          <a:bodyPr lIns="0" rIns="0" tIns="0" bIns="0"/>
          <a:p>
            <a:r>
              <a:rPr b="0" lang="en-US" sz="3200" spc="-1" strike="noStrike">
                <a:solidFill>
                  <a:srgbClr val="ffffff"/>
                </a:solidFill>
                <a:latin typeface="Arial"/>
              </a:rPr>
              <a:t>De var begge blevet forpustede, så de satte sig på en bænk under et af de japanske kirsebærtræer i parken. Aprilsolen skinnede ned gennem de nyudsprungne kirsebærblomster og badede alt under træet et blødt lyserødt aftenlys. “Det var hårdt,” sagde hun. “Jeg kan næsten ikke få vejret.” “Super hårdt. Jeg har ikke fået så meget motion i årevis.” Han tog hendes hånd og kærtegnede den. “Det var en god ide at tage i parken og løbe. ...”</a:t>
            </a:r>
            <a:endParaRPr b="0" lang="en-US" sz="3200" spc="-1" strike="noStrike">
              <a:solidFill>
                <a:srgbClr val="ffffff"/>
              </a:solidFill>
              <a:latin typeface="Arial"/>
            </a:endParaRPr>
          </a:p>
          <a:p>
            <a:endParaRPr b="0" lang="en-US" sz="3200" spc="-1" strike="noStrike">
              <a:solidFill>
                <a:srgbClr val="ffffff"/>
              </a:solidFill>
              <a:latin typeface="Arial"/>
            </a:endParaRPr>
          </a:p>
        </p:txBody>
      </p:sp>
    </p:spTree>
  </p:cSld>
</p:sld>
</file>

<file path=ppt/slides/slide8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Novelle, de 3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253"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"2060: Organisatorisk borgerskab"</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Jannik Landt Fogt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Himmelskibet 57</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Fantastik</a:t>
            </a:r>
            <a:endParaRPr b="0" lang="en-US" sz="3200" spc="-1" strike="noStrike">
              <a:solidFill>
                <a:srgbClr val="ffffff"/>
              </a:solidFill>
              <a:latin typeface="Arial"/>
            </a:endParaRPr>
          </a:p>
        </p:txBody>
      </p:sp>
    </p:spTree>
  </p:cSld>
</p:sld>
</file>

<file path=ppt/slides/slide8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55"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Varmen er ulidelig. Den indonesiske sol hamrer ned i stenbruddet hvor de hvide sten sender lyset tilbage i ansigtet, uanset hvor man kigger hen. Mens solen blænder, lægger støvet sig som en fin hinde i næse og mund indtil alle sanserne er dulmede, lammede og sat ud af spil. Det eneste man kan gøre, er at arbejde videre eller give op. For Agung er det ikke en mulighed at give op. Han har lån der skal betales og en familie der skal forsørges.</a:t>
            </a:r>
            <a:endParaRPr b="0" lang="en-US" sz="3200" spc="-1" strike="noStrike">
              <a:solidFill>
                <a:srgbClr val="ffffff"/>
              </a:solidFill>
              <a:latin typeface="Arial"/>
            </a:endParaRPr>
          </a:p>
        </p:txBody>
      </p:sp>
    </p:spTree>
  </p:cSld>
</p:sld>
</file>

<file path=ppt/slides/slide8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Novelle, de 3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257"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"Beautiful Budapest"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A. Silvestri</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8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59"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Der lød et kort bip, og den mørkhårede kvinde foran Søren trådte væk fra den smalle skærm, der var indlejret i den blå søjle. Hun så sig til begge sider, som ledte hun efter nogen eller noget. Så spejlede et grønt skær sig i hendes øjne og et smil fødtes på hendes kønne ansigt. Hun rankede ryggen og gik mod udkanten af lufthavnen, hvor venligt udseende mennesker i ens, blå uniformer sad og ventede bag en rad af skranker. Søren trådte ind foran maskinen.</a:t>
            </a:r>
            <a:endParaRPr b="0" lang="en-US" sz="3200" spc="-1" strike="noStrike">
              <a:solidFill>
                <a:srgbClr val="ffffff"/>
              </a:solidFill>
              <a:latin typeface="Arial"/>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99" name="TextShape 2"/>
          <p:cNvSpPr txBox="1"/>
          <p:nvPr/>
        </p:nvSpPr>
        <p:spPr>
          <a:xfrm>
            <a:off x="1260000" y="2129040"/>
            <a:ext cx="8315640" cy="4384800"/>
          </a:xfrm>
          <a:prstGeom prst="rect">
            <a:avLst/>
          </a:prstGeom>
          <a:noFill/>
          <a:ln>
            <a:noFill/>
          </a:ln>
        </p:spPr>
        <p:txBody>
          <a:bodyPr lIns="0" rIns="0" tIns="0" bIns="0"/>
          <a:p>
            <a:endParaRPr b="0" lang="en-US" sz="3200" spc="-1" strike="noStrike">
              <a:solidFill>
                <a:srgbClr val="ffffff"/>
              </a:solidFill>
              <a:latin typeface="Arial"/>
            </a:endParaRPr>
          </a:p>
        </p:txBody>
      </p:sp>
    </p:spTree>
  </p:cSld>
</p:sld>
</file>

<file path=ppt/slides/slide9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ea typeface="Arial Unicode MS"/>
              </a:rPr>
              <a:t>Novelle, de 3 </a:t>
            </a:r>
            <a:r>
              <a:rPr b="0" lang="en-US" sz="3890" spc="-1" strike="noStrike">
                <a:solidFill>
                  <a:srgbClr val="ffffff"/>
                </a:solidFill>
                <a:latin typeface="Arial"/>
              </a:rPr>
              <a:t>øverste</a:t>
            </a:r>
            <a:endParaRPr b="0" lang="en-US" sz="3890" spc="-1" strike="noStrike">
              <a:solidFill>
                <a:srgbClr val="ffffff"/>
              </a:solidFill>
              <a:latin typeface="Arial"/>
            </a:endParaRPr>
          </a:p>
        </p:txBody>
      </p:sp>
      <p:sp>
        <p:nvSpPr>
          <p:cNvPr id="261"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"Symbionter"</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Richard Ipsen</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i="1" lang="en-US" sz="3200" spc="-1" strike="noStrike">
                <a:solidFill>
                  <a:srgbClr val="ffffff"/>
                </a:solidFill>
                <a:latin typeface="Arial"/>
              </a:rPr>
              <a:t>Lige under overfladen 14: Sandsynlighedskrydstogt</a:t>
            </a:r>
            <a:endParaRPr b="0" lang="en-US" sz="3200" spc="-1" strike="noStrike">
              <a:solidFill>
                <a:srgbClr val="ffffff"/>
              </a:solidFill>
              <a:latin typeface="Arial"/>
            </a:endParaRPr>
          </a:p>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Science Fiction Cirklen</a:t>
            </a:r>
            <a:endParaRPr b="0" lang="en-US" sz="3200" spc="-1" strike="noStrike">
              <a:solidFill>
                <a:srgbClr val="ffffff"/>
              </a:solidFill>
              <a:latin typeface="Arial"/>
            </a:endParaRPr>
          </a:p>
        </p:txBody>
      </p:sp>
    </p:spTree>
  </p:cSld>
</p:sld>
</file>

<file path=ppt/slides/slide9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63" name="TextShape 2"/>
          <p:cNvSpPr txBox="1"/>
          <p:nvPr/>
        </p:nvSpPr>
        <p:spPr>
          <a:xfrm>
            <a:off x="1260000" y="2129040"/>
            <a:ext cx="8315640" cy="5013720"/>
          </a:xfrm>
          <a:prstGeom prst="rect">
            <a:avLst/>
          </a:prstGeom>
          <a:noFill/>
          <a:ln>
            <a:noFill/>
          </a:ln>
        </p:spPr>
        <p:txBody>
          <a:bodyPr lIns="0" rIns="0" tIns="0" bIns="0"/>
          <a:p>
            <a:r>
              <a:rPr b="0" lang="en-US" sz="3200" spc="-1" strike="noStrike">
                <a:solidFill>
                  <a:srgbClr val="ffffff"/>
                </a:solidFill>
                <a:latin typeface="Arial"/>
              </a:rPr>
              <a:t>Intet menneske har nogensinde været alene. Vi deler vores krop med milliarder og atter milliarder andre levende væsener. Vi er symbionter alle til hobe, afhængige af andres hårde arbejde for at kunne overleve. Ines lå på en strand, engang for længe siden. Det var en varm tropisk sommernat og Mælkevejen stod spændt som en sitrende bue på det mørke himmelhvælv over hende. Hun var meget ung, tolv år gammel måske, og hun var vred på verden og på dem, der bestemte. </a:t>
            </a:r>
            <a:endParaRPr b="0" lang="en-US" sz="3200" spc="-1" strike="noStrike">
              <a:solidFill>
                <a:srgbClr val="ffffff"/>
              </a:solidFill>
              <a:latin typeface="Arial"/>
            </a:endParaRPr>
          </a:p>
        </p:txBody>
      </p:sp>
    </p:spTree>
  </p:cSld>
</p:sld>
</file>

<file path=ppt/slides/slide9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TextShape 1"/>
          <p:cNvSpPr txBox="1"/>
          <p:nvPr/>
        </p:nvSpPr>
        <p:spPr>
          <a:xfrm>
            <a:off x="972000" y="661320"/>
            <a:ext cx="8675640" cy="1318680"/>
          </a:xfrm>
          <a:prstGeom prst="rect">
            <a:avLst/>
          </a:prstGeom>
          <a:noFill/>
          <a:ln>
            <a:noFill/>
          </a:ln>
        </p:spPr>
        <p:txBody>
          <a:bodyPr lIns="0" rIns="0" tIns="0" bIns="0" anchor="ctr"/>
          <a:p>
            <a:pPr algn="ctr"/>
            <a:r>
              <a:rPr b="0" lang="en-US" sz="3890" spc="-1" strike="noStrike">
                <a:solidFill>
                  <a:srgbClr val="ffffff"/>
                </a:solidFill>
                <a:latin typeface="Arial"/>
              </a:rPr>
              <a:t>Novelle</a:t>
            </a:r>
            <a:endParaRPr b="0" lang="en-US" sz="3890" spc="-1" strike="noStrike">
              <a:solidFill>
                <a:srgbClr val="ffffff"/>
              </a:solidFill>
              <a:latin typeface="Arial"/>
            </a:endParaRPr>
          </a:p>
        </p:txBody>
      </p:sp>
      <p:sp>
        <p:nvSpPr>
          <p:cNvPr id="265" name="TextShape 2"/>
          <p:cNvSpPr txBox="1"/>
          <p:nvPr/>
        </p:nvSpPr>
        <p:spPr>
          <a:xfrm>
            <a:off x="1260000" y="2129040"/>
            <a:ext cx="8315640" cy="4384440"/>
          </a:xfrm>
          <a:prstGeom prst="rect">
            <a:avLst/>
          </a:prstGeom>
          <a:noFill/>
          <a:ln>
            <a:noFill/>
          </a:ln>
        </p:spPr>
        <p:txBody>
          <a:bodyPr lIns="0" rIns="0" tIns="0" bIns="0"/>
          <a:p>
            <a:pPr marL="432000" indent="-324000">
              <a:spcAft>
                <a:spcPts val="1417"/>
              </a:spcAft>
              <a:buClr>
                <a:srgbClr val="ffff00"/>
              </a:buClr>
              <a:buSzPct val="45000"/>
              <a:buFont typeface="Wingdings" charset="2"/>
              <a:buChar char=""/>
            </a:pPr>
            <a:r>
              <a:rPr b="0" lang="en-US" sz="3200" spc="-1" strike="noStrike">
                <a:solidFill>
                  <a:srgbClr val="ffffff"/>
                </a:solidFill>
                <a:latin typeface="Arial"/>
              </a:rPr>
              <a:t>Og vinderen er ...</a:t>
            </a:r>
            <a:endParaRPr b="0" lang="en-US" sz="3200" spc="-1" strike="noStrike">
              <a:solidFill>
                <a:srgbClr val="ffffff"/>
              </a:solidFill>
              <a:latin typeface="Arial"/>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9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TextShape 1"/>
          <p:cNvSpPr txBox="1"/>
          <p:nvPr/>
        </p:nvSpPr>
        <p:spPr>
          <a:xfrm>
            <a:off x="972000" y="661320"/>
            <a:ext cx="8675640" cy="1318680"/>
          </a:xfrm>
          <a:prstGeom prst="rect">
            <a:avLst/>
          </a:prstGeom>
          <a:noFill/>
          <a:ln>
            <a:noFill/>
          </a:ln>
        </p:spPr>
        <p:txBody>
          <a:bodyPr lIns="0" rIns="0" tIns="0" bIns="0" anchor="ctr"/>
          <a:p>
            <a:pPr algn="ctr"/>
            <a:endParaRPr b="0" lang="en-US" sz="3890" spc="-1" strike="noStrike">
              <a:solidFill>
                <a:srgbClr val="ffffff"/>
              </a:solidFill>
              <a:latin typeface="Arial"/>
            </a:endParaRPr>
          </a:p>
        </p:txBody>
      </p:sp>
      <p:sp>
        <p:nvSpPr>
          <p:cNvPr id="267" name="TextShape 2"/>
          <p:cNvSpPr txBox="1"/>
          <p:nvPr/>
        </p:nvSpPr>
        <p:spPr>
          <a:xfrm>
            <a:off x="1260000" y="2129040"/>
            <a:ext cx="4057920" cy="4384800"/>
          </a:xfrm>
          <a:prstGeom prst="rect">
            <a:avLst/>
          </a:prstGeom>
          <a:noFill/>
          <a:ln>
            <a:noFill/>
          </a:ln>
        </p:spPr>
        <p:txBody>
          <a:bodyPr lIns="0" rIns="0" tIns="0" bIns="0" anchor="ctr"/>
          <a:p>
            <a:r>
              <a:rPr b="0" lang="en-US" sz="5400" spc="-1" strike="noStrike">
                <a:solidFill>
                  <a:srgbClr val="ffffff"/>
                </a:solidFill>
                <a:latin typeface="Arial"/>
              </a:rPr>
              <a:t>Tak for i dag!</a:t>
            </a:r>
            <a:endParaRPr b="0" lang="en-US" sz="5400" spc="-1" strike="noStrike">
              <a:solidFill>
                <a:srgbClr val="ffffff"/>
              </a:solidFill>
              <a:latin typeface="Arial"/>
            </a:endParaRPr>
          </a:p>
          <a:p>
            <a:endParaRPr b="0" lang="en-US" sz="5400" spc="-1" strike="noStrike">
              <a:solidFill>
                <a:srgbClr val="ffffff"/>
              </a:solidFill>
              <a:latin typeface="Arial"/>
            </a:endParaRPr>
          </a:p>
          <a:p>
            <a:pPr algn="ctr">
              <a:spcAft>
                <a:spcPts val="1417"/>
              </a:spcAft>
            </a:pPr>
            <a:endParaRPr b="0" lang="en-US" sz="5400" spc="-1" strike="noStrike">
              <a:solidFill>
                <a:srgbClr val="ffffff"/>
              </a:solidFill>
              <a:latin typeface="Arial"/>
            </a:endParaRPr>
          </a:p>
        </p:txBody>
      </p:sp>
      <p:pic>
        <p:nvPicPr>
          <p:cNvPr id="268" name="" descr=""/>
          <p:cNvPicPr/>
          <p:nvPr/>
        </p:nvPicPr>
        <p:blipFill>
          <a:blip r:embed="rId1"/>
          <a:stretch/>
        </p:blipFill>
        <p:spPr>
          <a:xfrm>
            <a:off x="6069600" y="2129040"/>
            <a:ext cx="2961360" cy="4384800"/>
          </a:xfrm>
          <a:prstGeom prst="rect">
            <a:avLst/>
          </a:prstGeom>
          <a:ln>
            <a:noFill/>
          </a:ln>
        </p:spPr>
      </p:pic>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549</TotalTime>
  <Application>LibreOffice/6.0.7.3$Linux_X86_64 LibreOffice_project/00m0$Build-3</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2013-05-06T13:48:24Z</dcterms:created>
  <dc:creator>Lise Andreasen</dc:creator>
  <dc:description/>
  <dc:language>en-US</dc:language>
  <cp:lastModifiedBy>Lise Andreasen </cp:lastModifiedBy>
  <dcterms:modified xsi:type="dcterms:W3CDTF">2020-09-01T23:48:32Z</dcterms:modified>
  <cp:revision>91</cp:revision>
  <dc:subject/>
  <dc:title/>
</cp:coreProperties>
</file>