
<file path=[Content_Types].xml><?xml version="1.0" encoding="utf-8"?>
<Types xmlns="http://schemas.openxmlformats.org/package/2006/content-types">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media/image3.jpeg" ContentType="image/jpeg"/>
  <Override PartName="/ppt/media/image1.png" ContentType="image/png"/>
  <Override PartName="/ppt/media/image2.png" ContentType="image/png"/>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presentation.xml" ContentType="application/vnd.openxmlformats-officedocument.presentationml.presentation.main+xml"/>
  <Override PartName="/ppt/theme/theme2.xml" ContentType="application/vnd.openxmlformats-officedocument.theme+xml"/>
  <Override PartName="/ppt/theme/theme1.xml" ContentType="application/vnd.openxmlformats-officedocument.theme+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s/slide64.xml" ContentType="application/vnd.openxmlformats-officedocument.presentationml.slide+xml"/>
  <Override PartName="/ppt/slides/slide63.xml" ContentType="application/vnd.openxmlformats-officedocument.presentationml.slide+xml"/>
  <Override PartName="/ppt/slides/slide62.xml" ContentType="application/vnd.openxmlformats-officedocument.presentationml.slide+xml"/>
  <Override PartName="/ppt/slides/slide61.xml" ContentType="application/vnd.openxmlformats-officedocument.presentationml.slide+xml"/>
  <Override PartName="/ppt/slides/slide60.xml" ContentType="application/vnd.openxmlformats-officedocument.presentationml.slide+xml"/>
  <Override PartName="/ppt/slides/slide54.xml" ContentType="application/vnd.openxmlformats-officedocument.presentationml.slide+xml"/>
  <Override PartName="/ppt/slides/slide53.xml" ContentType="application/vnd.openxmlformats-officedocument.presentationml.slide+xml"/>
  <Override PartName="/ppt/slides/slide52.xml" ContentType="application/vnd.openxmlformats-officedocument.presentationml.slide+xml"/>
  <Override PartName="/ppt/slides/slide51.xml" ContentType="application/vnd.openxmlformats-officedocument.presentationml.slide+xml"/>
  <Override PartName="/ppt/slides/slide50.xml" ContentType="application/vnd.openxmlformats-officedocument.presentationml.slide+xml"/>
  <Override PartName="/ppt/slides/slide44.xml" ContentType="application/vnd.openxmlformats-officedocument.presentationml.slide+xml"/>
  <Override PartName="/ppt/slides/slide43.xml" ContentType="application/vnd.openxmlformats-officedocument.presentationml.slide+xml"/>
  <Override PartName="/ppt/slides/slide67.xml" ContentType="application/vnd.openxmlformats-officedocument.presentationml.slide+xml"/>
  <Override PartName="/ppt/slides/slide42.xml" ContentType="application/vnd.openxmlformats-officedocument.presentationml.slide+xml"/>
  <Override PartName="/ppt/slides/slide66.xml" ContentType="application/vnd.openxmlformats-officedocument.presentationml.slide+xml"/>
  <Override PartName="/ppt/slides/slide41.xml" ContentType="application/vnd.openxmlformats-officedocument.presentationml.slide+xml"/>
  <Override PartName="/ppt/slides/slide65.xml" ContentType="application/vnd.openxmlformats-officedocument.presentationml.slide+xml"/>
  <Override PartName="/ppt/slides/slide40.xml" ContentType="application/vnd.openxmlformats-officedocument.presentationml.slide+xml"/>
  <Override PartName="/ppt/slides/slide38.xml" ContentType="application/vnd.openxmlformats-officedocument.presentationml.slide+xml"/>
  <Override PartName="/ppt/slides/slide13.xml" ContentType="application/vnd.openxmlformats-officedocument.presentationml.slide+xml"/>
  <Override PartName="/ppt/slides/slide37.xml" ContentType="application/vnd.openxmlformats-officedocument.presentationml.slide+xml"/>
  <Override PartName="/ppt/slides/slide12.xml" ContentType="application/vnd.openxmlformats-officedocument.presentationml.slide+xml"/>
  <Override PartName="/ppt/slides/slide45.xml" ContentType="application/vnd.openxmlformats-officedocument.presentationml.slide+xml"/>
  <Override PartName="/ppt/slides/slide20.xml" ContentType="application/vnd.openxmlformats-officedocument.presentationml.slide+xml"/>
  <Override PartName="/ppt/slides/slide46.xml" ContentType="application/vnd.openxmlformats-officedocument.presentationml.slide+xml"/>
  <Override PartName="/ppt/slides/slide21.xml" ContentType="application/vnd.openxmlformats-officedocument.presentationml.slide+xml"/>
  <Override PartName="/ppt/slides/slide47.xml" ContentType="application/vnd.openxmlformats-officedocument.presentationml.slide+xml"/>
  <Override PartName="/ppt/slides/slide22.xml" ContentType="application/vnd.openxmlformats-officedocument.presentationml.slide+xml"/>
  <Override PartName="/ppt/slides/slide48.xml" ContentType="application/vnd.openxmlformats-officedocument.presentationml.slide+xml"/>
  <Override PartName="/ppt/slides/slide23.xml" ContentType="application/vnd.openxmlformats-officedocument.presentationml.slide+xml"/>
  <Override PartName="/ppt/slides/slide49.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55.xml" ContentType="application/vnd.openxmlformats-officedocument.presentationml.slide+xml"/>
  <Override PartName="/ppt/slides/slide30.xml" ContentType="application/vnd.openxmlformats-officedocument.presentationml.slide+xml"/>
  <Override PartName="/ppt/slides/slide56.xml" ContentType="application/vnd.openxmlformats-officedocument.presentationml.slide+xml"/>
  <Override PartName="/ppt/slides/slide31.xml" ContentType="application/vnd.openxmlformats-officedocument.presentationml.slide+xml"/>
  <Override PartName="/ppt/slides/slide57.xml" ContentType="application/vnd.openxmlformats-officedocument.presentationml.slide+xml"/>
  <Override PartName="/ppt/slides/slide32.xml" ContentType="application/vnd.openxmlformats-officedocument.presentationml.slide+xml"/>
  <Override PartName="/ppt/slides/slide58.xml" ContentType="application/vnd.openxmlformats-officedocument.presentationml.slide+xml"/>
  <Override PartName="/ppt/slides/slide33.xml" ContentType="application/vnd.openxmlformats-officedocument.presentationml.slide+xml"/>
  <Override PartName="/ppt/slides/slide59.xml" ContentType="application/vnd.openxmlformats-officedocument.presentationml.slide+xml"/>
  <Override PartName="/ppt/slides/slide34.xml" ContentType="application/vnd.openxmlformats-officedocument.presentationml.slide+xml"/>
  <Override PartName="/ppt/slides/slide10.xml" ContentType="application/vnd.openxmlformats-officedocument.presentationml.slide+xml"/>
  <Override PartName="/ppt/slides/slide35.xml" ContentType="application/vnd.openxmlformats-officedocument.presentationml.slide+xml"/>
  <Override PartName="/ppt/slides/slide11.xml" ContentType="application/vnd.openxmlformats-officedocument.presentationml.slide+xml"/>
  <Override PartName="/ppt/slides/slide36.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9.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16.xml" ContentType="application/vnd.openxmlformats-officedocument.presentationml.slide+xml"/>
  <Override PartName="/ppt/slides/slide3.xml" ContentType="application/vnd.openxmlformats-officedocument.presentationml.slide+xml"/>
  <Override PartName="/ppt/slides/_rels/slide67.xml.rels" ContentType="application/vnd.openxmlformats-package.relationships+xml"/>
  <Override PartName="/ppt/slides/_rels/slide66.xml.rels" ContentType="application/vnd.openxmlformats-package.relationships+xml"/>
  <Override PartName="/ppt/slides/_rels/slide65.xml.rels" ContentType="application/vnd.openxmlformats-package.relationships+xml"/>
  <Override PartName="/ppt/slides/_rels/slide64.xml.rels" ContentType="application/vnd.openxmlformats-package.relationships+xml"/>
  <Override PartName="/ppt/slides/_rels/slide63.xml.rels" ContentType="application/vnd.openxmlformats-package.relationships+xml"/>
  <Override PartName="/ppt/slides/_rels/slide62.xml.rels" ContentType="application/vnd.openxmlformats-package.relationships+xml"/>
  <Override PartName="/ppt/slides/_rels/slide61.xml.rels" ContentType="application/vnd.openxmlformats-package.relationships+xml"/>
  <Override PartName="/ppt/slides/_rels/slide57.xml.rels" ContentType="application/vnd.openxmlformats-package.relationships+xml"/>
  <Override PartName="/ppt/slides/_rels/slide56.xml.rels" ContentType="application/vnd.openxmlformats-package.relationships+xml"/>
  <Override PartName="/ppt/slides/_rels/slide55.xml.rels" ContentType="application/vnd.openxmlformats-package.relationships+xml"/>
  <Override PartName="/ppt/slides/_rels/slide54.xml.rels" ContentType="application/vnd.openxmlformats-package.relationships+xml"/>
  <Override PartName="/ppt/slides/_rels/slide53.xml.rels" ContentType="application/vnd.openxmlformats-package.relationships+xml"/>
  <Override PartName="/ppt/slides/_rels/slide52.xml.rels" ContentType="application/vnd.openxmlformats-package.relationships+xml"/>
  <Override PartName="/ppt/slides/_rels/slide51.xml.rels" ContentType="application/vnd.openxmlformats-package.relationships+xml"/>
  <Override PartName="/ppt/slides/_rels/slide50.xml.rels" ContentType="application/vnd.openxmlformats-package.relationships+xml"/>
  <Override PartName="/ppt/slides/_rels/slide49.xml.rels" ContentType="application/vnd.openxmlformats-package.relationships+xml"/>
  <Override PartName="/ppt/slides/_rels/slide48.xml.rels" ContentType="application/vnd.openxmlformats-package.relationships+xml"/>
  <Override PartName="/ppt/slides/_rels/slide44.xml.rels" ContentType="application/vnd.openxmlformats-package.relationships+xml"/>
  <Override PartName="/ppt/slides/_rels/slide43.xml.rels" ContentType="application/vnd.openxmlformats-package.relationships+xml"/>
  <Override PartName="/ppt/slides/_rels/slide42.xml.rels" ContentType="application/vnd.openxmlformats-package.relationships+xml"/>
  <Override PartName="/ppt/slides/_rels/slide41.xml.rels" ContentType="application/vnd.openxmlformats-package.relationships+xml"/>
  <Override PartName="/ppt/slides/_rels/slide40.xml.rels" ContentType="application/vnd.openxmlformats-package.relationships+xml"/>
  <Override PartName="/ppt/slides/_rels/slide39.xml.rels" ContentType="application/vnd.openxmlformats-package.relationships+xml"/>
  <Override PartName="/ppt/slides/_rels/slide38.xml.rels" ContentType="application/vnd.openxmlformats-package.relationships+xml"/>
  <Override PartName="/ppt/slides/_rels/slide37.xml.rels" ContentType="application/vnd.openxmlformats-package.relationships+xml"/>
  <Override PartName="/ppt/slides/_rels/slide16.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59.xml.rels" ContentType="application/vnd.openxmlformats-package.relationships+xml"/>
  <Override PartName="/ppt/slides/_rels/slide12.xml.rels" ContentType="application/vnd.openxmlformats-package.relationships+xml"/>
  <Override PartName="/ppt/slides/_rels/slide58.xml.rels" ContentType="application/vnd.openxmlformats-package.relationships+xml"/>
  <Override PartName="/ppt/slides/_rels/slide11.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2.xml.rels" ContentType="application/vnd.openxmlformats-package.relationships+xml"/>
  <Override PartName="/ppt/slides/_rels/slide34.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_rels/slide33.xml.rels" ContentType="application/vnd.openxmlformats-package.relationships+xml"/>
  <Override PartName="/ppt/slides/_rels/slide3.xml.rels" ContentType="application/vnd.openxmlformats-package.relationships+xml"/>
  <Override PartName="/ppt/slides/_rels/slide45.xml.rels" ContentType="application/vnd.openxmlformats-package.relationships+xml"/>
  <Override PartName="/ppt/slides/_rels/slide4.xml.rels" ContentType="application/vnd.openxmlformats-package.relationships+xml"/>
  <Override PartName="/ppt/slides/_rels/slide35.xml.rels" ContentType="application/vnd.openxmlformats-package.relationships+xml"/>
  <Override PartName="/ppt/slides/_rels/slide5.xml.rels" ContentType="application/vnd.openxmlformats-package.relationships+xml"/>
  <Override PartName="/ppt/slides/_rels/slide36.xml.rels" ContentType="application/vnd.openxmlformats-package.relationships+xml"/>
  <Override PartName="/ppt/slides/_rels/slide6.xml.rels" ContentType="application/vnd.openxmlformats-package.relationships+xml"/>
  <Override PartName="/ppt/slides/_rels/slide17.xml.rels" ContentType="application/vnd.openxmlformats-package.relationships+xml"/>
  <Override PartName="/ppt/slides/_rels/slide46.xml.rels" ContentType="application/vnd.openxmlformats-package.relationships+xml"/>
  <Override PartName="/ppt/slides/_rels/slide18.xml.rels" ContentType="application/vnd.openxmlformats-package.relationships+xml"/>
  <Override PartName="/ppt/slides/_rels/slide47.xml.rels" ContentType="application/vnd.openxmlformats-package.relationships+xml"/>
  <Override PartName="/ppt/slides/_rels/slide19.xml.rels" ContentType="application/vnd.openxmlformats-package.relationships+xml"/>
  <Override PartName="/ppt/slides/_rels/slide20.xml.rels" ContentType="application/vnd.openxmlformats-package.relationships+xml"/>
  <Override PartName="/ppt/slides/_rels/slide21.xml.rels" ContentType="application/vnd.openxmlformats-package.relationships+xml"/>
  <Override PartName="/ppt/slides/_rels/slide22.xml.rels" ContentType="application/vnd.openxmlformats-package.relationships+xml"/>
  <Override PartName="/ppt/slides/_rels/slide23.xml.rels" ContentType="application/vnd.openxmlformats-package.relationships+xml"/>
  <Override PartName="/ppt/slides/_rels/slide24.xml.rels" ContentType="application/vnd.openxmlformats-package.relationships+xml"/>
  <Override PartName="/ppt/slides/_rels/slide30.xml.rels" ContentType="application/vnd.openxmlformats-package.relationships+xml"/>
  <Override PartName="/ppt/slides/_rels/slide25.xml.rels" ContentType="application/vnd.openxmlformats-package.relationships+xml"/>
  <Override PartName="/ppt/slides/_rels/slide31.xml.rels" ContentType="application/vnd.openxmlformats-package.relationships+xml"/>
  <Override PartName="/ppt/slides/_rels/slide26.xml.rels" ContentType="application/vnd.openxmlformats-package.relationships+xml"/>
  <Override PartName="/ppt/slides/_rels/slide27.xml.rels" ContentType="application/vnd.openxmlformats-package.relationships+xml"/>
  <Override PartName="/ppt/slides/_rels/slide60.xml.rels" ContentType="application/vnd.openxmlformats-package.relationships+xml"/>
  <Override PartName="/ppt/slides/_rels/slide32.xml.rels" ContentType="application/vnd.openxmlformats-package.relationships+xml"/>
  <Override PartName="/ppt/slides/_rels/slide28.xml.rels" ContentType="application/vnd.openxmlformats-package.relationships+xml"/>
  <Override PartName="/ppt/slides/_rels/slide10.xml.rels" ContentType="application/vnd.openxmlformats-package.relationships+xml"/>
  <Override PartName="/ppt/slides/_rels/slide29.xml.rels" ContentType="application/vnd.openxmlformats-package.relationships+xml"/>
  <Override PartName="/ppt/slides/slide17.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xml" ContentType="application/vnd.openxmlformats-officedocument.presentationml.slide+xml"/>
  <Override PartName="/ppt/slides/slide19.xml" ContentType="application/vnd.openxmlformats-officedocument.presentationml.slide+xml"/>
  <Override PartName="/ppt/slides/slide6.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 id="310" r:id="rId58"/>
    <p:sldId id="311" r:id="rId59"/>
    <p:sldId id="312" r:id="rId60"/>
    <p:sldId id="313" r:id="rId61"/>
    <p:sldId id="314" r:id="rId62"/>
    <p:sldId id="315" r:id="rId63"/>
    <p:sldId id="316" r:id="rId64"/>
    <p:sldId id="317" r:id="rId65"/>
    <p:sldId id="318" r:id="rId66"/>
    <p:sldId id="319" r:id="rId67"/>
    <p:sldId id="320" r:id="rId68"/>
    <p:sldId id="321" r:id="rId69"/>
    <p:sldId id="322" r:id="rId70"/>
  </p:sldIdLst>
  <p:sldSz cx="10080625" cy="7559675"/>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40" Type="http://schemas.openxmlformats.org/officeDocument/2006/relationships/slide" Target="slides/slide37.xml"/><Relationship Id="rId41" Type="http://schemas.openxmlformats.org/officeDocument/2006/relationships/slide" Target="slides/slide38.xml"/><Relationship Id="rId42" Type="http://schemas.openxmlformats.org/officeDocument/2006/relationships/slide" Target="slides/slide39.xml"/><Relationship Id="rId43" Type="http://schemas.openxmlformats.org/officeDocument/2006/relationships/slide" Target="slides/slide40.xml"/><Relationship Id="rId44" Type="http://schemas.openxmlformats.org/officeDocument/2006/relationships/slide" Target="slides/slide41.xml"/><Relationship Id="rId45" Type="http://schemas.openxmlformats.org/officeDocument/2006/relationships/slide" Target="slides/slide42.xml"/><Relationship Id="rId46" Type="http://schemas.openxmlformats.org/officeDocument/2006/relationships/slide" Target="slides/slide43.xml"/><Relationship Id="rId47" Type="http://schemas.openxmlformats.org/officeDocument/2006/relationships/slide" Target="slides/slide44.xml"/><Relationship Id="rId48" Type="http://schemas.openxmlformats.org/officeDocument/2006/relationships/slide" Target="slides/slide45.xml"/><Relationship Id="rId49" Type="http://schemas.openxmlformats.org/officeDocument/2006/relationships/slide" Target="slides/slide46.xml"/><Relationship Id="rId50" Type="http://schemas.openxmlformats.org/officeDocument/2006/relationships/slide" Target="slides/slide47.xml"/><Relationship Id="rId51" Type="http://schemas.openxmlformats.org/officeDocument/2006/relationships/slide" Target="slides/slide48.xml"/><Relationship Id="rId52" Type="http://schemas.openxmlformats.org/officeDocument/2006/relationships/slide" Target="slides/slide49.xml"/><Relationship Id="rId53" Type="http://schemas.openxmlformats.org/officeDocument/2006/relationships/slide" Target="slides/slide50.xml"/><Relationship Id="rId54" Type="http://schemas.openxmlformats.org/officeDocument/2006/relationships/slide" Target="slides/slide51.xml"/><Relationship Id="rId55" Type="http://schemas.openxmlformats.org/officeDocument/2006/relationships/slide" Target="slides/slide52.xml"/><Relationship Id="rId56" Type="http://schemas.openxmlformats.org/officeDocument/2006/relationships/slide" Target="slides/slide53.xml"/><Relationship Id="rId57" Type="http://schemas.openxmlformats.org/officeDocument/2006/relationships/slide" Target="slides/slide54.xml"/><Relationship Id="rId58" Type="http://schemas.openxmlformats.org/officeDocument/2006/relationships/slide" Target="slides/slide55.xml"/><Relationship Id="rId59" Type="http://schemas.openxmlformats.org/officeDocument/2006/relationships/slide" Target="slides/slide56.xml"/><Relationship Id="rId60" Type="http://schemas.openxmlformats.org/officeDocument/2006/relationships/slide" Target="slides/slide57.xml"/><Relationship Id="rId61" Type="http://schemas.openxmlformats.org/officeDocument/2006/relationships/slide" Target="slides/slide58.xml"/><Relationship Id="rId62" Type="http://schemas.openxmlformats.org/officeDocument/2006/relationships/slide" Target="slides/slide59.xml"/><Relationship Id="rId63" Type="http://schemas.openxmlformats.org/officeDocument/2006/relationships/slide" Target="slides/slide60.xml"/><Relationship Id="rId64" Type="http://schemas.openxmlformats.org/officeDocument/2006/relationships/slide" Target="slides/slide61.xml"/><Relationship Id="rId65" Type="http://schemas.openxmlformats.org/officeDocument/2006/relationships/slide" Target="slides/slide62.xml"/><Relationship Id="rId66" Type="http://schemas.openxmlformats.org/officeDocument/2006/relationships/slide" Target="slides/slide63.xml"/><Relationship Id="rId67" Type="http://schemas.openxmlformats.org/officeDocument/2006/relationships/slide" Target="slides/slide64.xml"/><Relationship Id="rId68" Type="http://schemas.openxmlformats.org/officeDocument/2006/relationships/slide" Target="slides/slide65.xml"/><Relationship Id="rId69" Type="http://schemas.openxmlformats.org/officeDocument/2006/relationships/slide" Target="slides/slide66.xml"/><Relationship Id="rId70" Type="http://schemas.openxmlformats.org/officeDocument/2006/relationships/slide" Target="slides/slide67.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972000" y="661320"/>
            <a:ext cx="8675640" cy="1318680"/>
          </a:xfrm>
          <a:prstGeom prst="rect">
            <a:avLst/>
          </a:prstGeom>
        </p:spPr>
        <p:txBody>
          <a:bodyPr lIns="0" rIns="0" tIns="0" bIns="0" anchor="ctr"/>
          <a:p>
            <a:pPr algn="ctr"/>
            <a:endParaRPr b="0" lang="en-US" sz="3890" spc="-1" strike="noStrike">
              <a:solidFill>
                <a:srgbClr val="ffffff"/>
              </a:solidFill>
              <a:latin typeface="Arial"/>
            </a:endParaRPr>
          </a:p>
        </p:txBody>
      </p:sp>
      <p:sp>
        <p:nvSpPr>
          <p:cNvPr id="27" name="PlaceHolder 2"/>
          <p:cNvSpPr>
            <a:spLocks noGrp="1"/>
          </p:cNvSpPr>
          <p:nvPr>
            <p:ph type="body"/>
          </p:nvPr>
        </p:nvSpPr>
        <p:spPr>
          <a:xfrm>
            <a:off x="1260000" y="2129040"/>
            <a:ext cx="8315640" cy="2091240"/>
          </a:xfrm>
          <a:prstGeom prst="rect">
            <a:avLst/>
          </a:prstGeom>
        </p:spPr>
        <p:txBody>
          <a:bodyPr lIns="0" rIns="0" tIns="0" bIns="0"/>
          <a:p>
            <a:endParaRPr b="0" lang="en-US" sz="3200" spc="-1" strike="noStrike">
              <a:solidFill>
                <a:srgbClr val="ffffff"/>
              </a:solidFill>
              <a:latin typeface="Arial"/>
            </a:endParaRPr>
          </a:p>
        </p:txBody>
      </p:sp>
      <p:sp>
        <p:nvSpPr>
          <p:cNvPr id="28" name="PlaceHolder 3"/>
          <p:cNvSpPr>
            <a:spLocks noGrp="1"/>
          </p:cNvSpPr>
          <p:nvPr>
            <p:ph type="body"/>
          </p:nvPr>
        </p:nvSpPr>
        <p:spPr>
          <a:xfrm>
            <a:off x="1260000" y="4419360"/>
            <a:ext cx="8315640" cy="2091240"/>
          </a:xfrm>
          <a:prstGeom prst="rect">
            <a:avLst/>
          </a:prstGeom>
        </p:spPr>
        <p:txBody>
          <a:bodyPr lIns="0" rIns="0" tIns="0" bIns="0"/>
          <a:p>
            <a:endParaRPr b="0" lang="en-US" sz="3200" spc="-1" strike="noStrike">
              <a:solidFill>
                <a:srgbClr val="ffffff"/>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972000" y="661320"/>
            <a:ext cx="8675640" cy="1318680"/>
          </a:xfrm>
          <a:prstGeom prst="rect">
            <a:avLst/>
          </a:prstGeom>
        </p:spPr>
        <p:txBody>
          <a:bodyPr lIns="0" rIns="0" tIns="0" bIns="0" anchor="ctr"/>
          <a:p>
            <a:pPr algn="ctr"/>
            <a:endParaRPr b="0" lang="en-US" sz="3890" spc="-1" strike="noStrike">
              <a:solidFill>
                <a:srgbClr val="ffffff"/>
              </a:solidFill>
              <a:latin typeface="Arial"/>
            </a:endParaRPr>
          </a:p>
        </p:txBody>
      </p:sp>
      <p:sp>
        <p:nvSpPr>
          <p:cNvPr id="30" name="PlaceHolder 2"/>
          <p:cNvSpPr>
            <a:spLocks noGrp="1"/>
          </p:cNvSpPr>
          <p:nvPr>
            <p:ph type="body"/>
          </p:nvPr>
        </p:nvSpPr>
        <p:spPr>
          <a:xfrm>
            <a:off x="1260000" y="2129040"/>
            <a:ext cx="4057920" cy="2091240"/>
          </a:xfrm>
          <a:prstGeom prst="rect">
            <a:avLst/>
          </a:prstGeom>
        </p:spPr>
        <p:txBody>
          <a:bodyPr lIns="0" rIns="0" tIns="0" bIns="0"/>
          <a:p>
            <a:endParaRPr b="0" lang="en-US" sz="3200" spc="-1" strike="noStrike">
              <a:solidFill>
                <a:srgbClr val="ffffff"/>
              </a:solidFill>
              <a:latin typeface="Arial"/>
            </a:endParaRPr>
          </a:p>
        </p:txBody>
      </p:sp>
      <p:sp>
        <p:nvSpPr>
          <p:cNvPr id="31" name="PlaceHolder 3"/>
          <p:cNvSpPr>
            <a:spLocks noGrp="1"/>
          </p:cNvSpPr>
          <p:nvPr>
            <p:ph type="body"/>
          </p:nvPr>
        </p:nvSpPr>
        <p:spPr>
          <a:xfrm>
            <a:off x="5521320" y="2129040"/>
            <a:ext cx="4057920" cy="2091240"/>
          </a:xfrm>
          <a:prstGeom prst="rect">
            <a:avLst/>
          </a:prstGeom>
        </p:spPr>
        <p:txBody>
          <a:bodyPr lIns="0" rIns="0" tIns="0" bIns="0"/>
          <a:p>
            <a:endParaRPr b="0" lang="en-US" sz="3200" spc="-1" strike="noStrike">
              <a:solidFill>
                <a:srgbClr val="ffffff"/>
              </a:solidFill>
              <a:latin typeface="Arial"/>
            </a:endParaRPr>
          </a:p>
        </p:txBody>
      </p:sp>
      <p:sp>
        <p:nvSpPr>
          <p:cNvPr id="32" name="PlaceHolder 4"/>
          <p:cNvSpPr>
            <a:spLocks noGrp="1"/>
          </p:cNvSpPr>
          <p:nvPr>
            <p:ph type="body"/>
          </p:nvPr>
        </p:nvSpPr>
        <p:spPr>
          <a:xfrm>
            <a:off x="1260000" y="4419360"/>
            <a:ext cx="4057920" cy="2091240"/>
          </a:xfrm>
          <a:prstGeom prst="rect">
            <a:avLst/>
          </a:prstGeom>
        </p:spPr>
        <p:txBody>
          <a:bodyPr lIns="0" rIns="0" tIns="0" bIns="0"/>
          <a:p>
            <a:endParaRPr b="0" lang="en-US" sz="3200" spc="-1" strike="noStrike">
              <a:solidFill>
                <a:srgbClr val="ffffff"/>
              </a:solidFill>
              <a:latin typeface="Arial"/>
            </a:endParaRPr>
          </a:p>
        </p:txBody>
      </p:sp>
      <p:sp>
        <p:nvSpPr>
          <p:cNvPr id="33" name="PlaceHolder 5"/>
          <p:cNvSpPr>
            <a:spLocks noGrp="1"/>
          </p:cNvSpPr>
          <p:nvPr>
            <p:ph type="body"/>
          </p:nvPr>
        </p:nvSpPr>
        <p:spPr>
          <a:xfrm>
            <a:off x="5521320" y="4419360"/>
            <a:ext cx="4057920" cy="2091240"/>
          </a:xfrm>
          <a:prstGeom prst="rect">
            <a:avLst/>
          </a:prstGeom>
        </p:spPr>
        <p:txBody>
          <a:bodyPr lIns="0" rIns="0" tIns="0" bIns="0"/>
          <a:p>
            <a:endParaRPr b="0" lang="en-US" sz="3200" spc="-1" strike="noStrike">
              <a:solidFill>
                <a:srgbClr val="ffffff"/>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972000" y="661320"/>
            <a:ext cx="8675640" cy="1318680"/>
          </a:xfrm>
          <a:prstGeom prst="rect">
            <a:avLst/>
          </a:prstGeom>
        </p:spPr>
        <p:txBody>
          <a:bodyPr lIns="0" rIns="0" tIns="0" bIns="0" anchor="ctr"/>
          <a:p>
            <a:pPr algn="ctr"/>
            <a:endParaRPr b="0" lang="en-US" sz="3890" spc="-1" strike="noStrike">
              <a:solidFill>
                <a:srgbClr val="ffffff"/>
              </a:solidFill>
              <a:latin typeface="Arial"/>
            </a:endParaRPr>
          </a:p>
        </p:txBody>
      </p:sp>
      <p:sp>
        <p:nvSpPr>
          <p:cNvPr id="35" name="PlaceHolder 2"/>
          <p:cNvSpPr>
            <a:spLocks noGrp="1"/>
          </p:cNvSpPr>
          <p:nvPr>
            <p:ph type="body"/>
          </p:nvPr>
        </p:nvSpPr>
        <p:spPr>
          <a:xfrm>
            <a:off x="1260000" y="2129040"/>
            <a:ext cx="2677320" cy="2091240"/>
          </a:xfrm>
          <a:prstGeom prst="rect">
            <a:avLst/>
          </a:prstGeom>
        </p:spPr>
        <p:txBody>
          <a:bodyPr lIns="0" rIns="0" tIns="0" bIns="0"/>
          <a:p>
            <a:endParaRPr b="0" lang="en-US" sz="3200" spc="-1" strike="noStrike">
              <a:solidFill>
                <a:srgbClr val="ffffff"/>
              </a:solidFill>
              <a:latin typeface="Arial"/>
            </a:endParaRPr>
          </a:p>
        </p:txBody>
      </p:sp>
      <p:sp>
        <p:nvSpPr>
          <p:cNvPr id="36" name="PlaceHolder 3"/>
          <p:cNvSpPr>
            <a:spLocks noGrp="1"/>
          </p:cNvSpPr>
          <p:nvPr>
            <p:ph type="body"/>
          </p:nvPr>
        </p:nvSpPr>
        <p:spPr>
          <a:xfrm>
            <a:off x="4071600" y="2129040"/>
            <a:ext cx="2677320" cy="2091240"/>
          </a:xfrm>
          <a:prstGeom prst="rect">
            <a:avLst/>
          </a:prstGeom>
        </p:spPr>
        <p:txBody>
          <a:bodyPr lIns="0" rIns="0" tIns="0" bIns="0"/>
          <a:p>
            <a:endParaRPr b="0" lang="en-US" sz="3200" spc="-1" strike="noStrike">
              <a:solidFill>
                <a:srgbClr val="ffffff"/>
              </a:solidFill>
              <a:latin typeface="Arial"/>
            </a:endParaRPr>
          </a:p>
        </p:txBody>
      </p:sp>
      <p:sp>
        <p:nvSpPr>
          <p:cNvPr id="37" name="PlaceHolder 4"/>
          <p:cNvSpPr>
            <a:spLocks noGrp="1"/>
          </p:cNvSpPr>
          <p:nvPr>
            <p:ph type="body"/>
          </p:nvPr>
        </p:nvSpPr>
        <p:spPr>
          <a:xfrm>
            <a:off x="6883200" y="2129040"/>
            <a:ext cx="2677320" cy="2091240"/>
          </a:xfrm>
          <a:prstGeom prst="rect">
            <a:avLst/>
          </a:prstGeom>
        </p:spPr>
        <p:txBody>
          <a:bodyPr lIns="0" rIns="0" tIns="0" bIns="0"/>
          <a:p>
            <a:endParaRPr b="0" lang="en-US" sz="3200" spc="-1" strike="noStrike">
              <a:solidFill>
                <a:srgbClr val="ffffff"/>
              </a:solidFill>
              <a:latin typeface="Arial"/>
            </a:endParaRPr>
          </a:p>
        </p:txBody>
      </p:sp>
      <p:sp>
        <p:nvSpPr>
          <p:cNvPr id="38" name="PlaceHolder 5"/>
          <p:cNvSpPr>
            <a:spLocks noGrp="1"/>
          </p:cNvSpPr>
          <p:nvPr>
            <p:ph type="body"/>
          </p:nvPr>
        </p:nvSpPr>
        <p:spPr>
          <a:xfrm>
            <a:off x="1260000" y="4419360"/>
            <a:ext cx="2677320" cy="2091240"/>
          </a:xfrm>
          <a:prstGeom prst="rect">
            <a:avLst/>
          </a:prstGeom>
        </p:spPr>
        <p:txBody>
          <a:bodyPr lIns="0" rIns="0" tIns="0" bIns="0"/>
          <a:p>
            <a:endParaRPr b="0" lang="en-US" sz="3200" spc="-1" strike="noStrike">
              <a:solidFill>
                <a:srgbClr val="ffffff"/>
              </a:solidFill>
              <a:latin typeface="Arial"/>
            </a:endParaRPr>
          </a:p>
        </p:txBody>
      </p:sp>
      <p:sp>
        <p:nvSpPr>
          <p:cNvPr id="39" name="PlaceHolder 6"/>
          <p:cNvSpPr>
            <a:spLocks noGrp="1"/>
          </p:cNvSpPr>
          <p:nvPr>
            <p:ph type="body"/>
          </p:nvPr>
        </p:nvSpPr>
        <p:spPr>
          <a:xfrm>
            <a:off x="4071600" y="4419360"/>
            <a:ext cx="2677320" cy="2091240"/>
          </a:xfrm>
          <a:prstGeom prst="rect">
            <a:avLst/>
          </a:prstGeom>
        </p:spPr>
        <p:txBody>
          <a:bodyPr lIns="0" rIns="0" tIns="0" bIns="0"/>
          <a:p>
            <a:endParaRPr b="0" lang="en-US" sz="3200" spc="-1" strike="noStrike">
              <a:solidFill>
                <a:srgbClr val="ffffff"/>
              </a:solidFill>
              <a:latin typeface="Arial"/>
            </a:endParaRPr>
          </a:p>
        </p:txBody>
      </p:sp>
      <p:sp>
        <p:nvSpPr>
          <p:cNvPr id="40" name="PlaceHolder 7"/>
          <p:cNvSpPr>
            <a:spLocks noGrp="1"/>
          </p:cNvSpPr>
          <p:nvPr>
            <p:ph type="body"/>
          </p:nvPr>
        </p:nvSpPr>
        <p:spPr>
          <a:xfrm>
            <a:off x="6883200" y="4419360"/>
            <a:ext cx="2677320" cy="2091240"/>
          </a:xfrm>
          <a:prstGeom prst="rect">
            <a:avLst/>
          </a:prstGeom>
        </p:spPr>
        <p:txBody>
          <a:bodyPr lIns="0" rIns="0" tIns="0" bIns="0"/>
          <a:p>
            <a:endParaRPr b="0" lang="en-US" sz="3200" spc="-1" strike="noStrike">
              <a:solidFill>
                <a:srgbClr val="ffffff"/>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972000" y="661320"/>
            <a:ext cx="8675640" cy="1318680"/>
          </a:xfrm>
          <a:prstGeom prst="rect">
            <a:avLst/>
          </a:prstGeom>
        </p:spPr>
        <p:txBody>
          <a:bodyPr lIns="0" rIns="0" tIns="0" bIns="0" anchor="ctr"/>
          <a:p>
            <a:pPr algn="ctr"/>
            <a:endParaRPr b="0" lang="en-US" sz="3890" spc="-1" strike="noStrike">
              <a:solidFill>
                <a:srgbClr val="ffffff"/>
              </a:solidFill>
              <a:latin typeface="Arial"/>
            </a:endParaRPr>
          </a:p>
        </p:txBody>
      </p:sp>
      <p:sp>
        <p:nvSpPr>
          <p:cNvPr id="47" name="PlaceHolder 2"/>
          <p:cNvSpPr>
            <a:spLocks noGrp="1"/>
          </p:cNvSpPr>
          <p:nvPr>
            <p:ph type="subTitle"/>
          </p:nvPr>
        </p:nvSpPr>
        <p:spPr>
          <a:xfrm>
            <a:off x="1260000" y="2129040"/>
            <a:ext cx="8315640" cy="4384800"/>
          </a:xfrm>
          <a:prstGeom prst="rect">
            <a:avLst/>
          </a:prstGeom>
        </p:spPr>
        <p:txBody>
          <a:bodyPr lIns="0" rIns="0" tIns="0" bIns="0" anchor="ctr"/>
          <a:p>
            <a:pPr algn="ctr"/>
            <a:endParaRPr b="0" lang="en-US" sz="3200" spc="-1" strike="noStrike">
              <a:solidFill>
                <a:srgbClr val="ffffff"/>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972000" y="661320"/>
            <a:ext cx="8675640" cy="1318680"/>
          </a:xfrm>
          <a:prstGeom prst="rect">
            <a:avLst/>
          </a:prstGeom>
        </p:spPr>
        <p:txBody>
          <a:bodyPr lIns="0" rIns="0" tIns="0" bIns="0" anchor="ctr"/>
          <a:p>
            <a:pPr algn="ctr"/>
            <a:endParaRPr b="0" lang="en-US" sz="3890" spc="-1" strike="noStrike">
              <a:solidFill>
                <a:srgbClr val="ffffff"/>
              </a:solidFill>
              <a:latin typeface="Arial"/>
            </a:endParaRPr>
          </a:p>
        </p:txBody>
      </p:sp>
      <p:sp>
        <p:nvSpPr>
          <p:cNvPr id="49" name="PlaceHolder 2"/>
          <p:cNvSpPr>
            <a:spLocks noGrp="1"/>
          </p:cNvSpPr>
          <p:nvPr>
            <p:ph type="body"/>
          </p:nvPr>
        </p:nvSpPr>
        <p:spPr>
          <a:xfrm>
            <a:off x="1260000" y="2129040"/>
            <a:ext cx="8315640" cy="4384800"/>
          </a:xfrm>
          <a:prstGeom prst="rect">
            <a:avLst/>
          </a:prstGeom>
        </p:spPr>
        <p:txBody>
          <a:bodyPr lIns="0" rIns="0" tIns="0" bIns="0"/>
          <a:p>
            <a:endParaRPr b="0" lang="en-US" sz="3200" spc="-1" strike="noStrike">
              <a:solidFill>
                <a:srgbClr val="ffffff"/>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972000" y="661320"/>
            <a:ext cx="8675640" cy="1318680"/>
          </a:xfrm>
          <a:prstGeom prst="rect">
            <a:avLst/>
          </a:prstGeom>
        </p:spPr>
        <p:txBody>
          <a:bodyPr lIns="0" rIns="0" tIns="0" bIns="0" anchor="ctr"/>
          <a:p>
            <a:pPr algn="ctr"/>
            <a:endParaRPr b="0" lang="en-US" sz="3890" spc="-1" strike="noStrike">
              <a:solidFill>
                <a:srgbClr val="ffffff"/>
              </a:solidFill>
              <a:latin typeface="Arial"/>
            </a:endParaRPr>
          </a:p>
        </p:txBody>
      </p:sp>
      <p:sp>
        <p:nvSpPr>
          <p:cNvPr id="51" name="PlaceHolder 2"/>
          <p:cNvSpPr>
            <a:spLocks noGrp="1"/>
          </p:cNvSpPr>
          <p:nvPr>
            <p:ph type="body"/>
          </p:nvPr>
        </p:nvSpPr>
        <p:spPr>
          <a:xfrm>
            <a:off x="1260000" y="2129040"/>
            <a:ext cx="4057920" cy="4384800"/>
          </a:xfrm>
          <a:prstGeom prst="rect">
            <a:avLst/>
          </a:prstGeom>
        </p:spPr>
        <p:txBody>
          <a:bodyPr lIns="0" rIns="0" tIns="0" bIns="0"/>
          <a:p>
            <a:endParaRPr b="0" lang="en-US" sz="3200" spc="-1" strike="noStrike">
              <a:solidFill>
                <a:srgbClr val="ffffff"/>
              </a:solidFill>
              <a:latin typeface="Arial"/>
            </a:endParaRPr>
          </a:p>
        </p:txBody>
      </p:sp>
      <p:sp>
        <p:nvSpPr>
          <p:cNvPr id="52" name="PlaceHolder 3"/>
          <p:cNvSpPr>
            <a:spLocks noGrp="1"/>
          </p:cNvSpPr>
          <p:nvPr>
            <p:ph type="body"/>
          </p:nvPr>
        </p:nvSpPr>
        <p:spPr>
          <a:xfrm>
            <a:off x="5521320" y="2129040"/>
            <a:ext cx="4057920" cy="4384800"/>
          </a:xfrm>
          <a:prstGeom prst="rect">
            <a:avLst/>
          </a:prstGeom>
        </p:spPr>
        <p:txBody>
          <a:bodyPr lIns="0" rIns="0" tIns="0" bIns="0"/>
          <a:p>
            <a:endParaRPr b="0" lang="en-US" sz="3200" spc="-1" strike="noStrike">
              <a:solidFill>
                <a:srgbClr val="ffffff"/>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972000" y="661320"/>
            <a:ext cx="8675640" cy="1318680"/>
          </a:xfrm>
          <a:prstGeom prst="rect">
            <a:avLst/>
          </a:prstGeom>
        </p:spPr>
        <p:txBody>
          <a:bodyPr lIns="0" rIns="0" tIns="0" bIns="0" anchor="ctr"/>
          <a:p>
            <a:pPr algn="ctr"/>
            <a:endParaRPr b="0" lang="en-US" sz="3890" spc="-1" strike="noStrike">
              <a:solidFill>
                <a:srgbClr val="ffffff"/>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972000" y="661320"/>
            <a:ext cx="8675640" cy="6113880"/>
          </a:xfrm>
          <a:prstGeom prst="rect">
            <a:avLst/>
          </a:prstGeom>
        </p:spPr>
        <p:txBody>
          <a:bodyPr lIns="0" rIns="0" tIns="0" bIns="0" anchor="ctr"/>
          <a:p>
            <a:pPr algn="ctr"/>
            <a:endParaRPr b="0" lang="en-US" sz="3200" spc="-1" strike="noStrike">
              <a:solidFill>
                <a:srgbClr val="ffffff"/>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972000" y="661320"/>
            <a:ext cx="8675640" cy="1318680"/>
          </a:xfrm>
          <a:prstGeom prst="rect">
            <a:avLst/>
          </a:prstGeom>
        </p:spPr>
        <p:txBody>
          <a:bodyPr lIns="0" rIns="0" tIns="0" bIns="0" anchor="ctr"/>
          <a:p>
            <a:pPr algn="ctr"/>
            <a:endParaRPr b="0" lang="en-US" sz="3890" spc="-1" strike="noStrike">
              <a:solidFill>
                <a:srgbClr val="ffffff"/>
              </a:solidFill>
              <a:latin typeface="Arial"/>
            </a:endParaRPr>
          </a:p>
        </p:txBody>
      </p:sp>
      <p:sp>
        <p:nvSpPr>
          <p:cNvPr id="56" name="PlaceHolder 2"/>
          <p:cNvSpPr>
            <a:spLocks noGrp="1"/>
          </p:cNvSpPr>
          <p:nvPr>
            <p:ph type="body"/>
          </p:nvPr>
        </p:nvSpPr>
        <p:spPr>
          <a:xfrm>
            <a:off x="1260000" y="2129040"/>
            <a:ext cx="4057920" cy="2091240"/>
          </a:xfrm>
          <a:prstGeom prst="rect">
            <a:avLst/>
          </a:prstGeom>
        </p:spPr>
        <p:txBody>
          <a:bodyPr lIns="0" rIns="0" tIns="0" bIns="0"/>
          <a:p>
            <a:endParaRPr b="0" lang="en-US" sz="3200" spc="-1" strike="noStrike">
              <a:solidFill>
                <a:srgbClr val="ffffff"/>
              </a:solidFill>
              <a:latin typeface="Arial"/>
            </a:endParaRPr>
          </a:p>
        </p:txBody>
      </p:sp>
      <p:sp>
        <p:nvSpPr>
          <p:cNvPr id="57" name="PlaceHolder 3"/>
          <p:cNvSpPr>
            <a:spLocks noGrp="1"/>
          </p:cNvSpPr>
          <p:nvPr>
            <p:ph type="body"/>
          </p:nvPr>
        </p:nvSpPr>
        <p:spPr>
          <a:xfrm>
            <a:off x="5521320" y="2129040"/>
            <a:ext cx="4057920" cy="4384800"/>
          </a:xfrm>
          <a:prstGeom prst="rect">
            <a:avLst/>
          </a:prstGeom>
        </p:spPr>
        <p:txBody>
          <a:bodyPr lIns="0" rIns="0" tIns="0" bIns="0"/>
          <a:p>
            <a:endParaRPr b="0" lang="en-US" sz="3200" spc="-1" strike="noStrike">
              <a:solidFill>
                <a:srgbClr val="ffffff"/>
              </a:solidFill>
              <a:latin typeface="Arial"/>
            </a:endParaRPr>
          </a:p>
        </p:txBody>
      </p:sp>
      <p:sp>
        <p:nvSpPr>
          <p:cNvPr id="58" name="PlaceHolder 4"/>
          <p:cNvSpPr>
            <a:spLocks noGrp="1"/>
          </p:cNvSpPr>
          <p:nvPr>
            <p:ph type="body"/>
          </p:nvPr>
        </p:nvSpPr>
        <p:spPr>
          <a:xfrm>
            <a:off x="1260000" y="4419360"/>
            <a:ext cx="4057920" cy="2091240"/>
          </a:xfrm>
          <a:prstGeom prst="rect">
            <a:avLst/>
          </a:prstGeom>
        </p:spPr>
        <p:txBody>
          <a:bodyPr lIns="0" rIns="0" tIns="0" bIns="0"/>
          <a:p>
            <a:endParaRPr b="0" lang="en-US" sz="3200" spc="-1" strike="noStrike">
              <a:solidFill>
                <a:srgbClr val="ffffff"/>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972000" y="661320"/>
            <a:ext cx="8675640" cy="1318680"/>
          </a:xfrm>
          <a:prstGeom prst="rect">
            <a:avLst/>
          </a:prstGeom>
        </p:spPr>
        <p:txBody>
          <a:bodyPr lIns="0" rIns="0" tIns="0" bIns="0" anchor="ctr"/>
          <a:p>
            <a:pPr algn="ctr"/>
            <a:endParaRPr b="0" lang="en-US" sz="3890" spc="-1" strike="noStrike">
              <a:solidFill>
                <a:srgbClr val="ffffff"/>
              </a:solidFill>
              <a:latin typeface="Arial"/>
            </a:endParaRPr>
          </a:p>
        </p:txBody>
      </p:sp>
      <p:sp>
        <p:nvSpPr>
          <p:cNvPr id="6" name="PlaceHolder 2"/>
          <p:cNvSpPr>
            <a:spLocks noGrp="1"/>
          </p:cNvSpPr>
          <p:nvPr>
            <p:ph type="subTitle"/>
          </p:nvPr>
        </p:nvSpPr>
        <p:spPr>
          <a:xfrm>
            <a:off x="1260000" y="2129040"/>
            <a:ext cx="8315640" cy="4384800"/>
          </a:xfrm>
          <a:prstGeom prst="rect">
            <a:avLst/>
          </a:prstGeom>
        </p:spPr>
        <p:txBody>
          <a:bodyPr lIns="0" rIns="0" tIns="0" bIns="0" anchor="ctr"/>
          <a:p>
            <a:pPr algn="ctr"/>
            <a:endParaRPr b="0" lang="en-US" sz="3200" spc="-1" strike="noStrike">
              <a:solidFill>
                <a:srgbClr val="ffffff"/>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972000" y="661320"/>
            <a:ext cx="8675640" cy="1318680"/>
          </a:xfrm>
          <a:prstGeom prst="rect">
            <a:avLst/>
          </a:prstGeom>
        </p:spPr>
        <p:txBody>
          <a:bodyPr lIns="0" rIns="0" tIns="0" bIns="0" anchor="ctr"/>
          <a:p>
            <a:pPr algn="ctr"/>
            <a:endParaRPr b="0" lang="en-US" sz="3890" spc="-1" strike="noStrike">
              <a:solidFill>
                <a:srgbClr val="ffffff"/>
              </a:solidFill>
              <a:latin typeface="Arial"/>
            </a:endParaRPr>
          </a:p>
        </p:txBody>
      </p:sp>
      <p:sp>
        <p:nvSpPr>
          <p:cNvPr id="60" name="PlaceHolder 2"/>
          <p:cNvSpPr>
            <a:spLocks noGrp="1"/>
          </p:cNvSpPr>
          <p:nvPr>
            <p:ph type="body"/>
          </p:nvPr>
        </p:nvSpPr>
        <p:spPr>
          <a:xfrm>
            <a:off x="1260000" y="2129040"/>
            <a:ext cx="4057920" cy="4384800"/>
          </a:xfrm>
          <a:prstGeom prst="rect">
            <a:avLst/>
          </a:prstGeom>
        </p:spPr>
        <p:txBody>
          <a:bodyPr lIns="0" rIns="0" tIns="0" bIns="0"/>
          <a:p>
            <a:endParaRPr b="0" lang="en-US" sz="3200" spc="-1" strike="noStrike">
              <a:solidFill>
                <a:srgbClr val="ffffff"/>
              </a:solidFill>
              <a:latin typeface="Arial"/>
            </a:endParaRPr>
          </a:p>
        </p:txBody>
      </p:sp>
      <p:sp>
        <p:nvSpPr>
          <p:cNvPr id="61" name="PlaceHolder 3"/>
          <p:cNvSpPr>
            <a:spLocks noGrp="1"/>
          </p:cNvSpPr>
          <p:nvPr>
            <p:ph type="body"/>
          </p:nvPr>
        </p:nvSpPr>
        <p:spPr>
          <a:xfrm>
            <a:off x="5521320" y="2129040"/>
            <a:ext cx="4057920" cy="2091240"/>
          </a:xfrm>
          <a:prstGeom prst="rect">
            <a:avLst/>
          </a:prstGeom>
        </p:spPr>
        <p:txBody>
          <a:bodyPr lIns="0" rIns="0" tIns="0" bIns="0"/>
          <a:p>
            <a:endParaRPr b="0" lang="en-US" sz="3200" spc="-1" strike="noStrike">
              <a:solidFill>
                <a:srgbClr val="ffffff"/>
              </a:solidFill>
              <a:latin typeface="Arial"/>
            </a:endParaRPr>
          </a:p>
        </p:txBody>
      </p:sp>
      <p:sp>
        <p:nvSpPr>
          <p:cNvPr id="62" name="PlaceHolder 4"/>
          <p:cNvSpPr>
            <a:spLocks noGrp="1"/>
          </p:cNvSpPr>
          <p:nvPr>
            <p:ph type="body"/>
          </p:nvPr>
        </p:nvSpPr>
        <p:spPr>
          <a:xfrm>
            <a:off x="5521320" y="4419360"/>
            <a:ext cx="4057920" cy="2091240"/>
          </a:xfrm>
          <a:prstGeom prst="rect">
            <a:avLst/>
          </a:prstGeom>
        </p:spPr>
        <p:txBody>
          <a:bodyPr lIns="0" rIns="0" tIns="0" bIns="0"/>
          <a:p>
            <a:endParaRPr b="0" lang="en-US" sz="3200" spc="-1" strike="noStrike">
              <a:solidFill>
                <a:srgbClr val="ffffff"/>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972000" y="661320"/>
            <a:ext cx="8675640" cy="1318680"/>
          </a:xfrm>
          <a:prstGeom prst="rect">
            <a:avLst/>
          </a:prstGeom>
        </p:spPr>
        <p:txBody>
          <a:bodyPr lIns="0" rIns="0" tIns="0" bIns="0" anchor="ctr"/>
          <a:p>
            <a:pPr algn="ctr"/>
            <a:endParaRPr b="0" lang="en-US" sz="3890" spc="-1" strike="noStrike">
              <a:solidFill>
                <a:srgbClr val="ffffff"/>
              </a:solidFill>
              <a:latin typeface="Arial"/>
            </a:endParaRPr>
          </a:p>
        </p:txBody>
      </p:sp>
      <p:sp>
        <p:nvSpPr>
          <p:cNvPr id="64" name="PlaceHolder 2"/>
          <p:cNvSpPr>
            <a:spLocks noGrp="1"/>
          </p:cNvSpPr>
          <p:nvPr>
            <p:ph type="body"/>
          </p:nvPr>
        </p:nvSpPr>
        <p:spPr>
          <a:xfrm>
            <a:off x="1260000" y="2129040"/>
            <a:ext cx="4057920" cy="2091240"/>
          </a:xfrm>
          <a:prstGeom prst="rect">
            <a:avLst/>
          </a:prstGeom>
        </p:spPr>
        <p:txBody>
          <a:bodyPr lIns="0" rIns="0" tIns="0" bIns="0"/>
          <a:p>
            <a:endParaRPr b="0" lang="en-US" sz="3200" spc="-1" strike="noStrike">
              <a:solidFill>
                <a:srgbClr val="ffffff"/>
              </a:solidFill>
              <a:latin typeface="Arial"/>
            </a:endParaRPr>
          </a:p>
        </p:txBody>
      </p:sp>
      <p:sp>
        <p:nvSpPr>
          <p:cNvPr id="65" name="PlaceHolder 3"/>
          <p:cNvSpPr>
            <a:spLocks noGrp="1"/>
          </p:cNvSpPr>
          <p:nvPr>
            <p:ph type="body"/>
          </p:nvPr>
        </p:nvSpPr>
        <p:spPr>
          <a:xfrm>
            <a:off x="5521320" y="2129040"/>
            <a:ext cx="4057920" cy="2091240"/>
          </a:xfrm>
          <a:prstGeom prst="rect">
            <a:avLst/>
          </a:prstGeom>
        </p:spPr>
        <p:txBody>
          <a:bodyPr lIns="0" rIns="0" tIns="0" bIns="0"/>
          <a:p>
            <a:endParaRPr b="0" lang="en-US" sz="3200" spc="-1" strike="noStrike">
              <a:solidFill>
                <a:srgbClr val="ffffff"/>
              </a:solidFill>
              <a:latin typeface="Arial"/>
            </a:endParaRPr>
          </a:p>
        </p:txBody>
      </p:sp>
      <p:sp>
        <p:nvSpPr>
          <p:cNvPr id="66" name="PlaceHolder 4"/>
          <p:cNvSpPr>
            <a:spLocks noGrp="1"/>
          </p:cNvSpPr>
          <p:nvPr>
            <p:ph type="body"/>
          </p:nvPr>
        </p:nvSpPr>
        <p:spPr>
          <a:xfrm>
            <a:off x="1260000" y="4419360"/>
            <a:ext cx="8315640" cy="2091240"/>
          </a:xfrm>
          <a:prstGeom prst="rect">
            <a:avLst/>
          </a:prstGeom>
        </p:spPr>
        <p:txBody>
          <a:bodyPr lIns="0" rIns="0" tIns="0" bIns="0"/>
          <a:p>
            <a:endParaRPr b="0" lang="en-US" sz="3200" spc="-1" strike="noStrike">
              <a:solidFill>
                <a:srgbClr val="ffffff"/>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972000" y="661320"/>
            <a:ext cx="8675640" cy="1318680"/>
          </a:xfrm>
          <a:prstGeom prst="rect">
            <a:avLst/>
          </a:prstGeom>
        </p:spPr>
        <p:txBody>
          <a:bodyPr lIns="0" rIns="0" tIns="0" bIns="0" anchor="ctr"/>
          <a:p>
            <a:pPr algn="ctr"/>
            <a:endParaRPr b="0" lang="en-US" sz="3890" spc="-1" strike="noStrike">
              <a:solidFill>
                <a:srgbClr val="ffffff"/>
              </a:solidFill>
              <a:latin typeface="Arial"/>
            </a:endParaRPr>
          </a:p>
        </p:txBody>
      </p:sp>
      <p:sp>
        <p:nvSpPr>
          <p:cNvPr id="68" name="PlaceHolder 2"/>
          <p:cNvSpPr>
            <a:spLocks noGrp="1"/>
          </p:cNvSpPr>
          <p:nvPr>
            <p:ph type="body"/>
          </p:nvPr>
        </p:nvSpPr>
        <p:spPr>
          <a:xfrm>
            <a:off x="1260000" y="2129040"/>
            <a:ext cx="8315640" cy="2091240"/>
          </a:xfrm>
          <a:prstGeom prst="rect">
            <a:avLst/>
          </a:prstGeom>
        </p:spPr>
        <p:txBody>
          <a:bodyPr lIns="0" rIns="0" tIns="0" bIns="0"/>
          <a:p>
            <a:endParaRPr b="0" lang="en-US" sz="3200" spc="-1" strike="noStrike">
              <a:solidFill>
                <a:srgbClr val="ffffff"/>
              </a:solidFill>
              <a:latin typeface="Arial"/>
            </a:endParaRPr>
          </a:p>
        </p:txBody>
      </p:sp>
      <p:sp>
        <p:nvSpPr>
          <p:cNvPr id="69" name="PlaceHolder 3"/>
          <p:cNvSpPr>
            <a:spLocks noGrp="1"/>
          </p:cNvSpPr>
          <p:nvPr>
            <p:ph type="body"/>
          </p:nvPr>
        </p:nvSpPr>
        <p:spPr>
          <a:xfrm>
            <a:off x="1260000" y="4419360"/>
            <a:ext cx="8315640" cy="2091240"/>
          </a:xfrm>
          <a:prstGeom prst="rect">
            <a:avLst/>
          </a:prstGeom>
        </p:spPr>
        <p:txBody>
          <a:bodyPr lIns="0" rIns="0" tIns="0" bIns="0"/>
          <a:p>
            <a:endParaRPr b="0" lang="en-US" sz="3200" spc="-1" strike="noStrike">
              <a:solidFill>
                <a:srgbClr val="ffffff"/>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972000" y="661320"/>
            <a:ext cx="8675640" cy="1318680"/>
          </a:xfrm>
          <a:prstGeom prst="rect">
            <a:avLst/>
          </a:prstGeom>
        </p:spPr>
        <p:txBody>
          <a:bodyPr lIns="0" rIns="0" tIns="0" bIns="0" anchor="ctr"/>
          <a:p>
            <a:pPr algn="ctr"/>
            <a:endParaRPr b="0" lang="en-US" sz="3890" spc="-1" strike="noStrike">
              <a:solidFill>
                <a:srgbClr val="ffffff"/>
              </a:solidFill>
              <a:latin typeface="Arial"/>
            </a:endParaRPr>
          </a:p>
        </p:txBody>
      </p:sp>
      <p:sp>
        <p:nvSpPr>
          <p:cNvPr id="71" name="PlaceHolder 2"/>
          <p:cNvSpPr>
            <a:spLocks noGrp="1"/>
          </p:cNvSpPr>
          <p:nvPr>
            <p:ph type="body"/>
          </p:nvPr>
        </p:nvSpPr>
        <p:spPr>
          <a:xfrm>
            <a:off x="1260000" y="2129040"/>
            <a:ext cx="4057920" cy="2091240"/>
          </a:xfrm>
          <a:prstGeom prst="rect">
            <a:avLst/>
          </a:prstGeom>
        </p:spPr>
        <p:txBody>
          <a:bodyPr lIns="0" rIns="0" tIns="0" bIns="0"/>
          <a:p>
            <a:endParaRPr b="0" lang="en-US" sz="3200" spc="-1" strike="noStrike">
              <a:solidFill>
                <a:srgbClr val="ffffff"/>
              </a:solidFill>
              <a:latin typeface="Arial"/>
            </a:endParaRPr>
          </a:p>
        </p:txBody>
      </p:sp>
      <p:sp>
        <p:nvSpPr>
          <p:cNvPr id="72" name="PlaceHolder 3"/>
          <p:cNvSpPr>
            <a:spLocks noGrp="1"/>
          </p:cNvSpPr>
          <p:nvPr>
            <p:ph type="body"/>
          </p:nvPr>
        </p:nvSpPr>
        <p:spPr>
          <a:xfrm>
            <a:off x="5521320" y="2129040"/>
            <a:ext cx="4057920" cy="2091240"/>
          </a:xfrm>
          <a:prstGeom prst="rect">
            <a:avLst/>
          </a:prstGeom>
        </p:spPr>
        <p:txBody>
          <a:bodyPr lIns="0" rIns="0" tIns="0" bIns="0"/>
          <a:p>
            <a:endParaRPr b="0" lang="en-US" sz="3200" spc="-1" strike="noStrike">
              <a:solidFill>
                <a:srgbClr val="ffffff"/>
              </a:solidFill>
              <a:latin typeface="Arial"/>
            </a:endParaRPr>
          </a:p>
        </p:txBody>
      </p:sp>
      <p:sp>
        <p:nvSpPr>
          <p:cNvPr id="73" name="PlaceHolder 4"/>
          <p:cNvSpPr>
            <a:spLocks noGrp="1"/>
          </p:cNvSpPr>
          <p:nvPr>
            <p:ph type="body"/>
          </p:nvPr>
        </p:nvSpPr>
        <p:spPr>
          <a:xfrm>
            <a:off x="1260000" y="4419360"/>
            <a:ext cx="4057920" cy="2091240"/>
          </a:xfrm>
          <a:prstGeom prst="rect">
            <a:avLst/>
          </a:prstGeom>
        </p:spPr>
        <p:txBody>
          <a:bodyPr lIns="0" rIns="0" tIns="0" bIns="0"/>
          <a:p>
            <a:endParaRPr b="0" lang="en-US" sz="3200" spc="-1" strike="noStrike">
              <a:solidFill>
                <a:srgbClr val="ffffff"/>
              </a:solidFill>
              <a:latin typeface="Arial"/>
            </a:endParaRPr>
          </a:p>
        </p:txBody>
      </p:sp>
      <p:sp>
        <p:nvSpPr>
          <p:cNvPr id="74" name="PlaceHolder 5"/>
          <p:cNvSpPr>
            <a:spLocks noGrp="1"/>
          </p:cNvSpPr>
          <p:nvPr>
            <p:ph type="body"/>
          </p:nvPr>
        </p:nvSpPr>
        <p:spPr>
          <a:xfrm>
            <a:off x="5521320" y="4419360"/>
            <a:ext cx="4057920" cy="2091240"/>
          </a:xfrm>
          <a:prstGeom prst="rect">
            <a:avLst/>
          </a:prstGeom>
        </p:spPr>
        <p:txBody>
          <a:bodyPr lIns="0" rIns="0" tIns="0" bIns="0"/>
          <a:p>
            <a:endParaRPr b="0" lang="en-US" sz="3200" spc="-1" strike="noStrike">
              <a:solidFill>
                <a:srgbClr val="ffffff"/>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972000" y="661320"/>
            <a:ext cx="8675640" cy="1318680"/>
          </a:xfrm>
          <a:prstGeom prst="rect">
            <a:avLst/>
          </a:prstGeom>
        </p:spPr>
        <p:txBody>
          <a:bodyPr lIns="0" rIns="0" tIns="0" bIns="0" anchor="ctr"/>
          <a:p>
            <a:pPr algn="ctr"/>
            <a:endParaRPr b="0" lang="en-US" sz="3890" spc="-1" strike="noStrike">
              <a:solidFill>
                <a:srgbClr val="ffffff"/>
              </a:solidFill>
              <a:latin typeface="Arial"/>
            </a:endParaRPr>
          </a:p>
        </p:txBody>
      </p:sp>
      <p:sp>
        <p:nvSpPr>
          <p:cNvPr id="76" name="PlaceHolder 2"/>
          <p:cNvSpPr>
            <a:spLocks noGrp="1"/>
          </p:cNvSpPr>
          <p:nvPr>
            <p:ph type="body"/>
          </p:nvPr>
        </p:nvSpPr>
        <p:spPr>
          <a:xfrm>
            <a:off x="1260000" y="2129040"/>
            <a:ext cx="2677320" cy="2091240"/>
          </a:xfrm>
          <a:prstGeom prst="rect">
            <a:avLst/>
          </a:prstGeom>
        </p:spPr>
        <p:txBody>
          <a:bodyPr lIns="0" rIns="0" tIns="0" bIns="0"/>
          <a:p>
            <a:endParaRPr b="0" lang="en-US" sz="3200" spc="-1" strike="noStrike">
              <a:solidFill>
                <a:srgbClr val="ffffff"/>
              </a:solidFill>
              <a:latin typeface="Arial"/>
            </a:endParaRPr>
          </a:p>
        </p:txBody>
      </p:sp>
      <p:sp>
        <p:nvSpPr>
          <p:cNvPr id="77" name="PlaceHolder 3"/>
          <p:cNvSpPr>
            <a:spLocks noGrp="1"/>
          </p:cNvSpPr>
          <p:nvPr>
            <p:ph type="body"/>
          </p:nvPr>
        </p:nvSpPr>
        <p:spPr>
          <a:xfrm>
            <a:off x="4071600" y="2129040"/>
            <a:ext cx="2677320" cy="2091240"/>
          </a:xfrm>
          <a:prstGeom prst="rect">
            <a:avLst/>
          </a:prstGeom>
        </p:spPr>
        <p:txBody>
          <a:bodyPr lIns="0" rIns="0" tIns="0" bIns="0"/>
          <a:p>
            <a:endParaRPr b="0" lang="en-US" sz="3200" spc="-1" strike="noStrike">
              <a:solidFill>
                <a:srgbClr val="ffffff"/>
              </a:solidFill>
              <a:latin typeface="Arial"/>
            </a:endParaRPr>
          </a:p>
        </p:txBody>
      </p:sp>
      <p:sp>
        <p:nvSpPr>
          <p:cNvPr id="78" name="PlaceHolder 4"/>
          <p:cNvSpPr>
            <a:spLocks noGrp="1"/>
          </p:cNvSpPr>
          <p:nvPr>
            <p:ph type="body"/>
          </p:nvPr>
        </p:nvSpPr>
        <p:spPr>
          <a:xfrm>
            <a:off x="6883200" y="2129040"/>
            <a:ext cx="2677320" cy="2091240"/>
          </a:xfrm>
          <a:prstGeom prst="rect">
            <a:avLst/>
          </a:prstGeom>
        </p:spPr>
        <p:txBody>
          <a:bodyPr lIns="0" rIns="0" tIns="0" bIns="0"/>
          <a:p>
            <a:endParaRPr b="0" lang="en-US" sz="3200" spc="-1" strike="noStrike">
              <a:solidFill>
                <a:srgbClr val="ffffff"/>
              </a:solidFill>
              <a:latin typeface="Arial"/>
            </a:endParaRPr>
          </a:p>
        </p:txBody>
      </p:sp>
      <p:sp>
        <p:nvSpPr>
          <p:cNvPr id="79" name="PlaceHolder 5"/>
          <p:cNvSpPr>
            <a:spLocks noGrp="1"/>
          </p:cNvSpPr>
          <p:nvPr>
            <p:ph type="body"/>
          </p:nvPr>
        </p:nvSpPr>
        <p:spPr>
          <a:xfrm>
            <a:off x="1260000" y="4419360"/>
            <a:ext cx="2677320" cy="2091240"/>
          </a:xfrm>
          <a:prstGeom prst="rect">
            <a:avLst/>
          </a:prstGeom>
        </p:spPr>
        <p:txBody>
          <a:bodyPr lIns="0" rIns="0" tIns="0" bIns="0"/>
          <a:p>
            <a:endParaRPr b="0" lang="en-US" sz="3200" spc="-1" strike="noStrike">
              <a:solidFill>
                <a:srgbClr val="ffffff"/>
              </a:solidFill>
              <a:latin typeface="Arial"/>
            </a:endParaRPr>
          </a:p>
        </p:txBody>
      </p:sp>
      <p:sp>
        <p:nvSpPr>
          <p:cNvPr id="80" name="PlaceHolder 6"/>
          <p:cNvSpPr>
            <a:spLocks noGrp="1"/>
          </p:cNvSpPr>
          <p:nvPr>
            <p:ph type="body"/>
          </p:nvPr>
        </p:nvSpPr>
        <p:spPr>
          <a:xfrm>
            <a:off x="4071600" y="4419360"/>
            <a:ext cx="2677320" cy="2091240"/>
          </a:xfrm>
          <a:prstGeom prst="rect">
            <a:avLst/>
          </a:prstGeom>
        </p:spPr>
        <p:txBody>
          <a:bodyPr lIns="0" rIns="0" tIns="0" bIns="0"/>
          <a:p>
            <a:endParaRPr b="0" lang="en-US" sz="3200" spc="-1" strike="noStrike">
              <a:solidFill>
                <a:srgbClr val="ffffff"/>
              </a:solidFill>
              <a:latin typeface="Arial"/>
            </a:endParaRPr>
          </a:p>
        </p:txBody>
      </p:sp>
      <p:sp>
        <p:nvSpPr>
          <p:cNvPr id="81" name="PlaceHolder 7"/>
          <p:cNvSpPr>
            <a:spLocks noGrp="1"/>
          </p:cNvSpPr>
          <p:nvPr>
            <p:ph type="body"/>
          </p:nvPr>
        </p:nvSpPr>
        <p:spPr>
          <a:xfrm>
            <a:off x="6883200" y="4419360"/>
            <a:ext cx="2677320" cy="2091240"/>
          </a:xfrm>
          <a:prstGeom prst="rect">
            <a:avLst/>
          </a:prstGeom>
        </p:spPr>
        <p:txBody>
          <a:bodyPr lIns="0" rIns="0" tIns="0" bIns="0"/>
          <a:p>
            <a:endParaRPr b="0" lang="en-US" sz="3200" spc="-1" strike="noStrike">
              <a:solidFill>
                <a:srgbClr val="ffffff"/>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972000" y="661320"/>
            <a:ext cx="8675640" cy="1318680"/>
          </a:xfrm>
          <a:prstGeom prst="rect">
            <a:avLst/>
          </a:prstGeom>
        </p:spPr>
        <p:txBody>
          <a:bodyPr lIns="0" rIns="0" tIns="0" bIns="0" anchor="ctr"/>
          <a:p>
            <a:pPr algn="ctr"/>
            <a:endParaRPr b="0" lang="en-US" sz="3890" spc="-1" strike="noStrike">
              <a:solidFill>
                <a:srgbClr val="ffffff"/>
              </a:solidFill>
              <a:latin typeface="Arial"/>
            </a:endParaRPr>
          </a:p>
        </p:txBody>
      </p:sp>
      <p:sp>
        <p:nvSpPr>
          <p:cNvPr id="8" name="PlaceHolder 2"/>
          <p:cNvSpPr>
            <a:spLocks noGrp="1"/>
          </p:cNvSpPr>
          <p:nvPr>
            <p:ph type="body"/>
          </p:nvPr>
        </p:nvSpPr>
        <p:spPr>
          <a:xfrm>
            <a:off x="1260000" y="2129040"/>
            <a:ext cx="8315640" cy="4384800"/>
          </a:xfrm>
          <a:prstGeom prst="rect">
            <a:avLst/>
          </a:prstGeom>
        </p:spPr>
        <p:txBody>
          <a:bodyPr lIns="0" rIns="0" tIns="0" bIns="0"/>
          <a:p>
            <a:endParaRPr b="0" lang="en-US" sz="3200" spc="-1" strike="noStrike">
              <a:solidFill>
                <a:srgbClr val="ffffff"/>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972000" y="661320"/>
            <a:ext cx="8675640" cy="1318680"/>
          </a:xfrm>
          <a:prstGeom prst="rect">
            <a:avLst/>
          </a:prstGeom>
        </p:spPr>
        <p:txBody>
          <a:bodyPr lIns="0" rIns="0" tIns="0" bIns="0" anchor="ctr"/>
          <a:p>
            <a:pPr algn="ctr"/>
            <a:endParaRPr b="0" lang="en-US" sz="3890" spc="-1" strike="noStrike">
              <a:solidFill>
                <a:srgbClr val="ffffff"/>
              </a:solidFill>
              <a:latin typeface="Arial"/>
            </a:endParaRPr>
          </a:p>
        </p:txBody>
      </p:sp>
      <p:sp>
        <p:nvSpPr>
          <p:cNvPr id="10" name="PlaceHolder 2"/>
          <p:cNvSpPr>
            <a:spLocks noGrp="1"/>
          </p:cNvSpPr>
          <p:nvPr>
            <p:ph type="body"/>
          </p:nvPr>
        </p:nvSpPr>
        <p:spPr>
          <a:xfrm>
            <a:off x="1260000" y="2129040"/>
            <a:ext cx="4057920" cy="4384800"/>
          </a:xfrm>
          <a:prstGeom prst="rect">
            <a:avLst/>
          </a:prstGeom>
        </p:spPr>
        <p:txBody>
          <a:bodyPr lIns="0" rIns="0" tIns="0" bIns="0"/>
          <a:p>
            <a:endParaRPr b="0" lang="en-US" sz="3200" spc="-1" strike="noStrike">
              <a:solidFill>
                <a:srgbClr val="ffffff"/>
              </a:solidFill>
              <a:latin typeface="Arial"/>
            </a:endParaRPr>
          </a:p>
        </p:txBody>
      </p:sp>
      <p:sp>
        <p:nvSpPr>
          <p:cNvPr id="11" name="PlaceHolder 3"/>
          <p:cNvSpPr>
            <a:spLocks noGrp="1"/>
          </p:cNvSpPr>
          <p:nvPr>
            <p:ph type="body"/>
          </p:nvPr>
        </p:nvSpPr>
        <p:spPr>
          <a:xfrm>
            <a:off x="5521320" y="2129040"/>
            <a:ext cx="4057920" cy="4384800"/>
          </a:xfrm>
          <a:prstGeom prst="rect">
            <a:avLst/>
          </a:prstGeom>
        </p:spPr>
        <p:txBody>
          <a:bodyPr lIns="0" rIns="0" tIns="0" bIns="0"/>
          <a:p>
            <a:endParaRPr b="0" lang="en-US" sz="3200" spc="-1" strike="noStrike">
              <a:solidFill>
                <a:srgbClr val="ffffff"/>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972000" y="661320"/>
            <a:ext cx="8675640" cy="1318680"/>
          </a:xfrm>
          <a:prstGeom prst="rect">
            <a:avLst/>
          </a:prstGeom>
        </p:spPr>
        <p:txBody>
          <a:bodyPr lIns="0" rIns="0" tIns="0" bIns="0" anchor="ctr"/>
          <a:p>
            <a:pPr algn="ctr"/>
            <a:endParaRPr b="0" lang="en-US" sz="3890" spc="-1" strike="noStrike">
              <a:solidFill>
                <a:srgbClr val="ffffff"/>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972000" y="661320"/>
            <a:ext cx="8675640" cy="6113880"/>
          </a:xfrm>
          <a:prstGeom prst="rect">
            <a:avLst/>
          </a:prstGeom>
        </p:spPr>
        <p:txBody>
          <a:bodyPr lIns="0" rIns="0" tIns="0" bIns="0" anchor="ctr"/>
          <a:p>
            <a:pPr algn="ctr"/>
            <a:endParaRPr b="0" lang="en-US" sz="3200" spc="-1" strike="noStrike">
              <a:solidFill>
                <a:srgbClr val="ffffff"/>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972000" y="661320"/>
            <a:ext cx="8675640" cy="1318680"/>
          </a:xfrm>
          <a:prstGeom prst="rect">
            <a:avLst/>
          </a:prstGeom>
        </p:spPr>
        <p:txBody>
          <a:bodyPr lIns="0" rIns="0" tIns="0" bIns="0" anchor="ctr"/>
          <a:p>
            <a:pPr algn="ctr"/>
            <a:endParaRPr b="0" lang="en-US" sz="3890" spc="-1" strike="noStrike">
              <a:solidFill>
                <a:srgbClr val="ffffff"/>
              </a:solidFill>
              <a:latin typeface="Arial"/>
            </a:endParaRPr>
          </a:p>
        </p:txBody>
      </p:sp>
      <p:sp>
        <p:nvSpPr>
          <p:cNvPr id="15" name="PlaceHolder 2"/>
          <p:cNvSpPr>
            <a:spLocks noGrp="1"/>
          </p:cNvSpPr>
          <p:nvPr>
            <p:ph type="body"/>
          </p:nvPr>
        </p:nvSpPr>
        <p:spPr>
          <a:xfrm>
            <a:off x="1260000" y="2129040"/>
            <a:ext cx="4057920" cy="2091240"/>
          </a:xfrm>
          <a:prstGeom prst="rect">
            <a:avLst/>
          </a:prstGeom>
        </p:spPr>
        <p:txBody>
          <a:bodyPr lIns="0" rIns="0" tIns="0" bIns="0"/>
          <a:p>
            <a:endParaRPr b="0" lang="en-US" sz="3200" spc="-1" strike="noStrike">
              <a:solidFill>
                <a:srgbClr val="ffffff"/>
              </a:solidFill>
              <a:latin typeface="Arial"/>
            </a:endParaRPr>
          </a:p>
        </p:txBody>
      </p:sp>
      <p:sp>
        <p:nvSpPr>
          <p:cNvPr id="16" name="PlaceHolder 3"/>
          <p:cNvSpPr>
            <a:spLocks noGrp="1"/>
          </p:cNvSpPr>
          <p:nvPr>
            <p:ph type="body"/>
          </p:nvPr>
        </p:nvSpPr>
        <p:spPr>
          <a:xfrm>
            <a:off x="5521320" y="2129040"/>
            <a:ext cx="4057920" cy="4384800"/>
          </a:xfrm>
          <a:prstGeom prst="rect">
            <a:avLst/>
          </a:prstGeom>
        </p:spPr>
        <p:txBody>
          <a:bodyPr lIns="0" rIns="0" tIns="0" bIns="0"/>
          <a:p>
            <a:endParaRPr b="0" lang="en-US" sz="3200" spc="-1" strike="noStrike">
              <a:solidFill>
                <a:srgbClr val="ffffff"/>
              </a:solidFill>
              <a:latin typeface="Arial"/>
            </a:endParaRPr>
          </a:p>
        </p:txBody>
      </p:sp>
      <p:sp>
        <p:nvSpPr>
          <p:cNvPr id="17" name="PlaceHolder 4"/>
          <p:cNvSpPr>
            <a:spLocks noGrp="1"/>
          </p:cNvSpPr>
          <p:nvPr>
            <p:ph type="body"/>
          </p:nvPr>
        </p:nvSpPr>
        <p:spPr>
          <a:xfrm>
            <a:off x="1260000" y="4419360"/>
            <a:ext cx="4057920" cy="2091240"/>
          </a:xfrm>
          <a:prstGeom prst="rect">
            <a:avLst/>
          </a:prstGeom>
        </p:spPr>
        <p:txBody>
          <a:bodyPr lIns="0" rIns="0" tIns="0" bIns="0"/>
          <a:p>
            <a:endParaRPr b="0" lang="en-US" sz="3200" spc="-1" strike="noStrike">
              <a:solidFill>
                <a:srgbClr val="ffffff"/>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972000" y="661320"/>
            <a:ext cx="8675640" cy="1318680"/>
          </a:xfrm>
          <a:prstGeom prst="rect">
            <a:avLst/>
          </a:prstGeom>
        </p:spPr>
        <p:txBody>
          <a:bodyPr lIns="0" rIns="0" tIns="0" bIns="0" anchor="ctr"/>
          <a:p>
            <a:pPr algn="ctr"/>
            <a:endParaRPr b="0" lang="en-US" sz="3890" spc="-1" strike="noStrike">
              <a:solidFill>
                <a:srgbClr val="ffffff"/>
              </a:solidFill>
              <a:latin typeface="Arial"/>
            </a:endParaRPr>
          </a:p>
        </p:txBody>
      </p:sp>
      <p:sp>
        <p:nvSpPr>
          <p:cNvPr id="19" name="PlaceHolder 2"/>
          <p:cNvSpPr>
            <a:spLocks noGrp="1"/>
          </p:cNvSpPr>
          <p:nvPr>
            <p:ph type="body"/>
          </p:nvPr>
        </p:nvSpPr>
        <p:spPr>
          <a:xfrm>
            <a:off x="1260000" y="2129040"/>
            <a:ext cx="4057920" cy="4384800"/>
          </a:xfrm>
          <a:prstGeom prst="rect">
            <a:avLst/>
          </a:prstGeom>
        </p:spPr>
        <p:txBody>
          <a:bodyPr lIns="0" rIns="0" tIns="0" bIns="0"/>
          <a:p>
            <a:endParaRPr b="0" lang="en-US" sz="3200" spc="-1" strike="noStrike">
              <a:solidFill>
                <a:srgbClr val="ffffff"/>
              </a:solidFill>
              <a:latin typeface="Arial"/>
            </a:endParaRPr>
          </a:p>
        </p:txBody>
      </p:sp>
      <p:sp>
        <p:nvSpPr>
          <p:cNvPr id="20" name="PlaceHolder 3"/>
          <p:cNvSpPr>
            <a:spLocks noGrp="1"/>
          </p:cNvSpPr>
          <p:nvPr>
            <p:ph type="body"/>
          </p:nvPr>
        </p:nvSpPr>
        <p:spPr>
          <a:xfrm>
            <a:off x="5521320" y="2129040"/>
            <a:ext cx="4057920" cy="2091240"/>
          </a:xfrm>
          <a:prstGeom prst="rect">
            <a:avLst/>
          </a:prstGeom>
        </p:spPr>
        <p:txBody>
          <a:bodyPr lIns="0" rIns="0" tIns="0" bIns="0"/>
          <a:p>
            <a:endParaRPr b="0" lang="en-US" sz="3200" spc="-1" strike="noStrike">
              <a:solidFill>
                <a:srgbClr val="ffffff"/>
              </a:solidFill>
              <a:latin typeface="Arial"/>
            </a:endParaRPr>
          </a:p>
        </p:txBody>
      </p:sp>
      <p:sp>
        <p:nvSpPr>
          <p:cNvPr id="21" name="PlaceHolder 4"/>
          <p:cNvSpPr>
            <a:spLocks noGrp="1"/>
          </p:cNvSpPr>
          <p:nvPr>
            <p:ph type="body"/>
          </p:nvPr>
        </p:nvSpPr>
        <p:spPr>
          <a:xfrm>
            <a:off x="5521320" y="4419360"/>
            <a:ext cx="4057920" cy="2091240"/>
          </a:xfrm>
          <a:prstGeom prst="rect">
            <a:avLst/>
          </a:prstGeom>
        </p:spPr>
        <p:txBody>
          <a:bodyPr lIns="0" rIns="0" tIns="0" bIns="0"/>
          <a:p>
            <a:endParaRPr b="0" lang="en-US" sz="3200" spc="-1" strike="noStrike">
              <a:solidFill>
                <a:srgbClr val="ffffff"/>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972000" y="661320"/>
            <a:ext cx="8675640" cy="1318680"/>
          </a:xfrm>
          <a:prstGeom prst="rect">
            <a:avLst/>
          </a:prstGeom>
        </p:spPr>
        <p:txBody>
          <a:bodyPr lIns="0" rIns="0" tIns="0" bIns="0" anchor="ctr"/>
          <a:p>
            <a:pPr algn="ctr"/>
            <a:endParaRPr b="0" lang="en-US" sz="3890" spc="-1" strike="noStrike">
              <a:solidFill>
                <a:srgbClr val="ffffff"/>
              </a:solidFill>
              <a:latin typeface="Arial"/>
            </a:endParaRPr>
          </a:p>
        </p:txBody>
      </p:sp>
      <p:sp>
        <p:nvSpPr>
          <p:cNvPr id="23" name="PlaceHolder 2"/>
          <p:cNvSpPr>
            <a:spLocks noGrp="1"/>
          </p:cNvSpPr>
          <p:nvPr>
            <p:ph type="body"/>
          </p:nvPr>
        </p:nvSpPr>
        <p:spPr>
          <a:xfrm>
            <a:off x="1260000" y="2129040"/>
            <a:ext cx="4057920" cy="2091240"/>
          </a:xfrm>
          <a:prstGeom prst="rect">
            <a:avLst/>
          </a:prstGeom>
        </p:spPr>
        <p:txBody>
          <a:bodyPr lIns="0" rIns="0" tIns="0" bIns="0"/>
          <a:p>
            <a:endParaRPr b="0" lang="en-US" sz="3200" spc="-1" strike="noStrike">
              <a:solidFill>
                <a:srgbClr val="ffffff"/>
              </a:solidFill>
              <a:latin typeface="Arial"/>
            </a:endParaRPr>
          </a:p>
        </p:txBody>
      </p:sp>
      <p:sp>
        <p:nvSpPr>
          <p:cNvPr id="24" name="PlaceHolder 3"/>
          <p:cNvSpPr>
            <a:spLocks noGrp="1"/>
          </p:cNvSpPr>
          <p:nvPr>
            <p:ph type="body"/>
          </p:nvPr>
        </p:nvSpPr>
        <p:spPr>
          <a:xfrm>
            <a:off x="5521320" y="2129040"/>
            <a:ext cx="4057920" cy="2091240"/>
          </a:xfrm>
          <a:prstGeom prst="rect">
            <a:avLst/>
          </a:prstGeom>
        </p:spPr>
        <p:txBody>
          <a:bodyPr lIns="0" rIns="0" tIns="0" bIns="0"/>
          <a:p>
            <a:endParaRPr b="0" lang="en-US" sz="3200" spc="-1" strike="noStrike">
              <a:solidFill>
                <a:srgbClr val="ffffff"/>
              </a:solidFill>
              <a:latin typeface="Arial"/>
            </a:endParaRPr>
          </a:p>
        </p:txBody>
      </p:sp>
      <p:sp>
        <p:nvSpPr>
          <p:cNvPr id="25" name="PlaceHolder 4"/>
          <p:cNvSpPr>
            <a:spLocks noGrp="1"/>
          </p:cNvSpPr>
          <p:nvPr>
            <p:ph type="body"/>
          </p:nvPr>
        </p:nvSpPr>
        <p:spPr>
          <a:xfrm>
            <a:off x="1260000" y="4419360"/>
            <a:ext cx="8315640" cy="2091240"/>
          </a:xfrm>
          <a:prstGeom prst="rect">
            <a:avLst/>
          </a:prstGeom>
        </p:spPr>
        <p:txBody>
          <a:bodyPr lIns="0" rIns="0" tIns="0" bIns="0"/>
          <a:p>
            <a:endParaRPr b="0" lang="en-US" sz="3200" spc="-1" strike="noStrike">
              <a:solidFill>
                <a:srgbClr val="ffffff"/>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1.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301320"/>
            <a:ext cx="9071640" cy="1262160"/>
          </a:xfrm>
          <a:prstGeom prst="rect">
            <a:avLst/>
          </a:prstGeom>
        </p:spPr>
        <p:txBody>
          <a:bodyPr lIns="0" rIns="0" tIns="0" bIns="0" anchor="ctr"/>
          <a:p>
            <a:pPr algn="ctr"/>
            <a:r>
              <a:rPr b="0" lang="en-US" sz="4400" spc="-1" strike="noStrike">
                <a:latin typeface="Arial"/>
              </a:rPr>
              <a:t>Click to edit the title text format</a:t>
            </a:r>
            <a:endParaRPr b="0" lang="en-US" sz="4400" spc="-1" strike="noStrike">
              <a:latin typeface="Arial"/>
            </a:endParaRPr>
          </a:p>
        </p:txBody>
      </p:sp>
      <p:sp>
        <p:nvSpPr>
          <p:cNvPr id="1" name="PlaceHolder 2"/>
          <p:cNvSpPr>
            <a:spLocks noGrp="1"/>
          </p:cNvSpPr>
          <p:nvPr>
            <p:ph type="body"/>
          </p:nvPr>
        </p:nvSpPr>
        <p:spPr>
          <a:xfrm>
            <a:off x="504000" y="1769040"/>
            <a:ext cx="8870040" cy="4384440"/>
          </a:xfrm>
          <a:prstGeom prst="rect">
            <a:avLst/>
          </a:prstGeom>
        </p:spPr>
        <p:txBody>
          <a:bodyPr lIns="0" rIns="0" tIns="0" bIns="0">
            <a:normAutofit/>
          </a:bodyPr>
          <a:p>
            <a:pPr marL="432000" indent="-324000">
              <a:spcAft>
                <a:spcPts val="1417"/>
              </a:spcAft>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Aft>
                <a:spcPts val="1134"/>
              </a:spcAft>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Aft>
                <a:spcPts val="850"/>
              </a:spcAft>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Aft>
                <a:spcPts val="567"/>
              </a:spcAft>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Aft>
                <a:spcPts val="283"/>
              </a:spcAft>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Aft>
                <a:spcPts val="283"/>
              </a:spcAft>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Aft>
                <a:spcPts val="283"/>
              </a:spcAft>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
        <p:nvSpPr>
          <p:cNvPr id="2" name="PlaceHolder 3"/>
          <p:cNvSpPr>
            <a:spLocks noGrp="1"/>
          </p:cNvSpPr>
          <p:nvPr>
            <p:ph type="dt"/>
          </p:nvPr>
        </p:nvSpPr>
        <p:spPr>
          <a:xfrm>
            <a:off x="504000" y="6887160"/>
            <a:ext cx="2348280" cy="521280"/>
          </a:xfrm>
          <a:prstGeom prst="rect">
            <a:avLst/>
          </a:prstGeom>
        </p:spPr>
        <p:txBody>
          <a:bodyPr lIns="0" rIns="0" tIns="0" bIns="0"/>
          <a:p>
            <a:r>
              <a:rPr b="0" lang="en-US" sz="1400" spc="-1" strike="noStrike">
                <a:latin typeface="Times New Roman"/>
              </a:rPr>
              <a:t>&lt;date/time&gt;</a:t>
            </a:r>
            <a:endParaRPr b="0" lang="en-US" sz="1400" spc="-1" strike="noStrike">
              <a:latin typeface="Times New Roman"/>
            </a:endParaRPr>
          </a:p>
        </p:txBody>
      </p:sp>
      <p:sp>
        <p:nvSpPr>
          <p:cNvPr id="3" name="PlaceHolder 4"/>
          <p:cNvSpPr>
            <a:spLocks noGrp="1"/>
          </p:cNvSpPr>
          <p:nvPr>
            <p:ph type="ftr"/>
          </p:nvPr>
        </p:nvSpPr>
        <p:spPr>
          <a:xfrm>
            <a:off x="3447360" y="6887160"/>
            <a:ext cx="3195000" cy="521280"/>
          </a:xfrm>
          <a:prstGeom prst="rect">
            <a:avLst/>
          </a:prstGeom>
        </p:spPr>
        <p:txBody>
          <a:bodyPr lIns="0" rIns="0" tIns="0" bIns="0"/>
          <a:p>
            <a:pPr algn="ctr"/>
            <a:r>
              <a:rPr b="0" lang="en-US" sz="1400" spc="-1" strike="noStrike">
                <a:latin typeface="Times New Roman"/>
              </a:rPr>
              <a:t>&lt;footer&gt;</a:t>
            </a:r>
            <a:endParaRPr b="0" lang="en-US" sz="1400" spc="-1" strike="noStrike">
              <a:latin typeface="Times New Roman"/>
            </a:endParaRPr>
          </a:p>
        </p:txBody>
      </p:sp>
      <p:sp>
        <p:nvSpPr>
          <p:cNvPr id="4" name="PlaceHolder 5"/>
          <p:cNvSpPr>
            <a:spLocks noGrp="1"/>
          </p:cNvSpPr>
          <p:nvPr>
            <p:ph type="sldNum"/>
          </p:nvPr>
        </p:nvSpPr>
        <p:spPr>
          <a:xfrm>
            <a:off x="7227000" y="6887160"/>
            <a:ext cx="2348280" cy="521280"/>
          </a:xfrm>
          <a:prstGeom prst="rect">
            <a:avLst/>
          </a:prstGeom>
        </p:spPr>
        <p:txBody>
          <a:bodyPr lIns="0" rIns="0" tIns="0" bIns="0"/>
          <a:p>
            <a:pPr algn="r"/>
            <a:fld id="{64897B1B-B3BC-44B2-B708-834330655484}" type="slidenum">
              <a:rPr b="0" lang="en-US" sz="1400" spc="-1" strike="noStrike">
                <a:latin typeface="Times New Roman"/>
              </a:rPr>
              <a:t>&lt;number&gt;</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fillRect/>
          </a:stretch>
        </a:blipFill>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972000" y="661320"/>
            <a:ext cx="8675640" cy="1318680"/>
          </a:xfrm>
          <a:prstGeom prst="rect">
            <a:avLst/>
          </a:prstGeom>
        </p:spPr>
        <p:txBody>
          <a:bodyPr lIns="0" rIns="0" tIns="0" bIns="0" anchor="ctr"/>
          <a:p>
            <a:pPr algn="ctr"/>
            <a:r>
              <a:rPr b="0" lang="en-US" sz="3890" spc="-1" strike="noStrike">
                <a:solidFill>
                  <a:srgbClr val="ffffff"/>
                </a:solidFill>
                <a:latin typeface="Arial"/>
              </a:rPr>
              <a:t>Click to edit the title text format</a:t>
            </a:r>
            <a:endParaRPr b="0" lang="en-US" sz="3890" spc="-1" strike="noStrike">
              <a:solidFill>
                <a:srgbClr val="ffffff"/>
              </a:solidFill>
              <a:latin typeface="Arial"/>
            </a:endParaRPr>
          </a:p>
        </p:txBody>
      </p:sp>
      <p:sp>
        <p:nvSpPr>
          <p:cNvPr id="42" name="PlaceHolder 2"/>
          <p:cNvSpPr>
            <a:spLocks noGrp="1"/>
          </p:cNvSpPr>
          <p:nvPr>
            <p:ph type="body"/>
          </p:nvPr>
        </p:nvSpPr>
        <p:spPr>
          <a:xfrm>
            <a:off x="1260000" y="2129040"/>
            <a:ext cx="8315640" cy="4384800"/>
          </a:xfrm>
          <a:prstGeom prst="rect">
            <a:avLst/>
          </a:prstGeom>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Click to edit the outline text format</a:t>
            </a:r>
            <a:endParaRPr b="0" lang="en-US" sz="3200" spc="-1" strike="noStrike">
              <a:solidFill>
                <a:srgbClr val="ffffff"/>
              </a:solidFill>
              <a:latin typeface="Arial"/>
            </a:endParaRPr>
          </a:p>
          <a:p>
            <a:pPr lvl="1" marL="864000" indent="-288000">
              <a:spcAft>
                <a:spcPts val="1134"/>
              </a:spcAft>
              <a:buClr>
                <a:srgbClr val="ffff00"/>
              </a:buClr>
              <a:buSzPct val="75000"/>
              <a:buFont typeface="Symbol" charset="2"/>
              <a:buChar char=""/>
            </a:pPr>
            <a:r>
              <a:rPr b="0" lang="en-US" sz="2800" spc="-1" strike="noStrike">
                <a:solidFill>
                  <a:srgbClr val="ffffff"/>
                </a:solidFill>
                <a:latin typeface="Arial"/>
              </a:rPr>
              <a:t>Second Outline Level</a:t>
            </a:r>
            <a:endParaRPr b="0" lang="en-US" sz="2800" spc="-1" strike="noStrike">
              <a:solidFill>
                <a:srgbClr val="ffffff"/>
              </a:solidFill>
              <a:latin typeface="Arial"/>
            </a:endParaRPr>
          </a:p>
          <a:p>
            <a:pPr lvl="2" marL="1295640" indent="-216000">
              <a:spcAft>
                <a:spcPts val="850"/>
              </a:spcAft>
              <a:buClr>
                <a:srgbClr val="ffff00"/>
              </a:buClr>
              <a:buSzPct val="45000"/>
              <a:buFont typeface="Wingdings" charset="2"/>
              <a:buChar char=""/>
            </a:pPr>
            <a:r>
              <a:rPr b="0" lang="en-US" sz="2400" spc="-1" strike="noStrike">
                <a:solidFill>
                  <a:srgbClr val="ffffff"/>
                </a:solidFill>
                <a:latin typeface="Arial"/>
              </a:rPr>
              <a:t>Third Outline Level</a:t>
            </a:r>
            <a:endParaRPr b="0" lang="en-US" sz="2400" spc="-1" strike="noStrike">
              <a:solidFill>
                <a:srgbClr val="ffffff"/>
              </a:solidFill>
              <a:latin typeface="Arial"/>
            </a:endParaRPr>
          </a:p>
          <a:p>
            <a:pPr lvl="3" marL="1728000" indent="-216000">
              <a:spcAft>
                <a:spcPts val="567"/>
              </a:spcAft>
              <a:buClr>
                <a:srgbClr val="ffff00"/>
              </a:buClr>
              <a:buSzPct val="75000"/>
              <a:buFont typeface="Symbol" charset="2"/>
              <a:buChar char=""/>
            </a:pPr>
            <a:r>
              <a:rPr b="0" lang="en-US" sz="2000" spc="-1" strike="noStrike">
                <a:solidFill>
                  <a:srgbClr val="ffffff"/>
                </a:solidFill>
                <a:latin typeface="Arial"/>
              </a:rPr>
              <a:t>Fourth Outline Level</a:t>
            </a:r>
            <a:endParaRPr b="0" lang="en-US" sz="2000" spc="-1" strike="noStrike">
              <a:solidFill>
                <a:srgbClr val="ffffff"/>
              </a:solidFill>
              <a:latin typeface="Arial"/>
            </a:endParaRPr>
          </a:p>
          <a:p>
            <a:pPr lvl="4" marL="2160000" indent="-216000">
              <a:spcAft>
                <a:spcPts val="283"/>
              </a:spcAft>
              <a:buClr>
                <a:srgbClr val="ffff00"/>
              </a:buClr>
              <a:buSzPct val="45000"/>
              <a:buFont typeface="Wingdings" charset="2"/>
              <a:buChar char=""/>
            </a:pPr>
            <a:r>
              <a:rPr b="0" lang="en-US" sz="2000" spc="-1" strike="noStrike">
                <a:solidFill>
                  <a:srgbClr val="ffffff"/>
                </a:solidFill>
                <a:latin typeface="Arial"/>
              </a:rPr>
              <a:t>Fifth Outline Level</a:t>
            </a:r>
            <a:endParaRPr b="0" lang="en-US" sz="2000" spc="-1" strike="noStrike">
              <a:solidFill>
                <a:srgbClr val="ffffff"/>
              </a:solidFill>
              <a:latin typeface="Arial"/>
            </a:endParaRPr>
          </a:p>
          <a:p>
            <a:pPr lvl="5" marL="2592000" indent="-216000">
              <a:spcAft>
                <a:spcPts val="283"/>
              </a:spcAft>
              <a:buClr>
                <a:srgbClr val="ffff00"/>
              </a:buClr>
              <a:buSzPct val="45000"/>
              <a:buFont typeface="Wingdings" charset="2"/>
              <a:buChar char=""/>
            </a:pPr>
            <a:r>
              <a:rPr b="0" lang="en-US" sz="2000" spc="-1" strike="noStrike">
                <a:solidFill>
                  <a:srgbClr val="ffffff"/>
                </a:solidFill>
                <a:latin typeface="Arial"/>
              </a:rPr>
              <a:t>Sixth Outline Level</a:t>
            </a:r>
            <a:endParaRPr b="0" lang="en-US" sz="2000" spc="-1" strike="noStrike">
              <a:solidFill>
                <a:srgbClr val="ffffff"/>
              </a:solidFill>
              <a:latin typeface="Arial"/>
            </a:endParaRPr>
          </a:p>
          <a:p>
            <a:pPr lvl="6" marL="3024000" indent="-216000">
              <a:spcAft>
                <a:spcPts val="283"/>
              </a:spcAft>
              <a:buClr>
                <a:srgbClr val="ffff00"/>
              </a:buClr>
              <a:buSzPct val="45000"/>
              <a:buFont typeface="Wingdings" charset="2"/>
              <a:buChar char=""/>
            </a:pPr>
            <a:r>
              <a:rPr b="0" lang="en-US" sz="2000" spc="-1" strike="noStrike">
                <a:solidFill>
                  <a:srgbClr val="ffffff"/>
                </a:solidFill>
                <a:latin typeface="Arial"/>
              </a:rPr>
              <a:t>Seventh Outline Level</a:t>
            </a:r>
            <a:endParaRPr b="0" lang="en-US" sz="2000" spc="-1" strike="noStrike">
              <a:solidFill>
                <a:srgbClr val="ffffff"/>
              </a:solidFill>
              <a:latin typeface="Arial"/>
            </a:endParaRPr>
          </a:p>
        </p:txBody>
      </p:sp>
      <p:sp>
        <p:nvSpPr>
          <p:cNvPr id="43" name="PlaceHolder 3"/>
          <p:cNvSpPr>
            <a:spLocks noGrp="1"/>
          </p:cNvSpPr>
          <p:nvPr>
            <p:ph type="dt"/>
          </p:nvPr>
        </p:nvSpPr>
        <p:spPr>
          <a:xfrm>
            <a:off x="972000" y="6743160"/>
            <a:ext cx="2348280" cy="521280"/>
          </a:xfrm>
          <a:prstGeom prst="rect">
            <a:avLst/>
          </a:prstGeom>
        </p:spPr>
        <p:txBody>
          <a:bodyPr lIns="0" rIns="0" tIns="0" bIns="0"/>
          <a:p>
            <a:r>
              <a:rPr b="0" lang="en-US" sz="1400" spc="-1" strike="noStrike">
                <a:solidFill>
                  <a:srgbClr val="ffffff"/>
                </a:solidFill>
                <a:latin typeface="Times New Roman"/>
              </a:rPr>
              <a:t>&lt;date/time&gt;</a:t>
            </a:r>
            <a:endParaRPr b="0" lang="en-US" sz="1400" spc="-1" strike="noStrike">
              <a:solidFill>
                <a:srgbClr val="ffffff"/>
              </a:solidFill>
              <a:latin typeface="Times New Roman"/>
            </a:endParaRPr>
          </a:p>
        </p:txBody>
      </p:sp>
      <p:sp>
        <p:nvSpPr>
          <p:cNvPr id="44" name="PlaceHolder 4"/>
          <p:cNvSpPr>
            <a:spLocks noGrp="1"/>
          </p:cNvSpPr>
          <p:nvPr>
            <p:ph type="ftr"/>
          </p:nvPr>
        </p:nvSpPr>
        <p:spPr>
          <a:xfrm>
            <a:off x="3699360" y="6743160"/>
            <a:ext cx="3195000" cy="521280"/>
          </a:xfrm>
          <a:prstGeom prst="rect">
            <a:avLst/>
          </a:prstGeom>
        </p:spPr>
        <p:txBody>
          <a:bodyPr lIns="0" rIns="0" tIns="0" bIns="0"/>
          <a:p>
            <a:pPr algn="ctr"/>
            <a:r>
              <a:rPr b="0" lang="en-US" sz="1400" spc="-1" strike="noStrike">
                <a:solidFill>
                  <a:srgbClr val="ffffff"/>
                </a:solidFill>
                <a:latin typeface="Times New Roman"/>
              </a:rPr>
              <a:t>&lt;footer&gt;</a:t>
            </a:r>
            <a:endParaRPr b="0" lang="en-US" sz="1400" spc="-1" strike="noStrike">
              <a:solidFill>
                <a:srgbClr val="ffffff"/>
              </a:solidFill>
              <a:latin typeface="Times New Roman"/>
            </a:endParaRPr>
          </a:p>
        </p:txBody>
      </p:sp>
      <p:sp>
        <p:nvSpPr>
          <p:cNvPr id="45" name="PlaceHolder 5"/>
          <p:cNvSpPr>
            <a:spLocks noGrp="1"/>
          </p:cNvSpPr>
          <p:nvPr>
            <p:ph type="sldNum"/>
          </p:nvPr>
        </p:nvSpPr>
        <p:spPr>
          <a:xfrm>
            <a:off x="7335360" y="6743160"/>
            <a:ext cx="2348280" cy="521280"/>
          </a:xfrm>
          <a:prstGeom prst="rect">
            <a:avLst/>
          </a:prstGeom>
        </p:spPr>
        <p:txBody>
          <a:bodyPr lIns="0" rIns="0" tIns="0" bIns="0"/>
          <a:p>
            <a:pPr algn="r"/>
            <a:fld id="{3C17AD86-2729-4F9B-BED0-995FABC1A4A1}" type="slidenum">
              <a:rPr b="0" lang="en-US" sz="1400" spc="-1" strike="noStrike">
                <a:solidFill>
                  <a:srgbClr val="ffffff"/>
                </a:solidFill>
                <a:latin typeface="Times New Roman"/>
              </a:rPr>
              <a:t>&lt;number&gt;</a:t>
            </a:fld>
            <a:endParaRPr b="0" lang="en-US" sz="1400" spc="-1" strike="noStrike">
              <a:solidFill>
                <a:srgbClr val="ffffff"/>
              </a:solidFill>
              <a:latin typeface="Times New Roman"/>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4.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4.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40.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41.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42.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43.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44.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45.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46.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47.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48.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49.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50.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51.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52.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53.xml.rels><?xml version="1.0" encoding="UTF-8"?>
<Relationships xmlns="http://schemas.openxmlformats.org/package/2006/relationships"><Relationship Id="rId1" Type="http://schemas.openxmlformats.org/officeDocument/2006/relationships/slideLayout" Target="../slideLayouts/slideLayout16.xml"/>
</Relationships>
</file>

<file path=ppt/slides/_rels/slide54.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55.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56.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57.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58.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59.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60.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61.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62.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63.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64.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65.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66.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67.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16.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8.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5.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5.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83" name="TextShape 2"/>
          <p:cNvSpPr txBox="1"/>
          <p:nvPr/>
        </p:nvSpPr>
        <p:spPr>
          <a:xfrm>
            <a:off x="1260000" y="2129040"/>
            <a:ext cx="8315640" cy="4384440"/>
          </a:xfrm>
          <a:prstGeom prst="rect">
            <a:avLst/>
          </a:prstGeom>
          <a:noFill/>
          <a:ln>
            <a:noFill/>
          </a:ln>
        </p:spPr>
        <p:txBody>
          <a:bodyPr lIns="0" rIns="0" tIns="0" bIns="0" anchor="ctr"/>
          <a:p>
            <a:pPr algn="ctr"/>
            <a:r>
              <a:rPr b="0" lang="en-US" sz="6600" spc="-1" strike="noStrike">
                <a:solidFill>
                  <a:srgbClr val="ffffff"/>
                </a:solidFill>
                <a:latin typeface="Arial"/>
              </a:rPr>
              <a:t>Niels Klim-prisen 2018</a:t>
            </a:r>
            <a:endParaRPr b="0" lang="en-US" sz="6600" spc="-1" strike="noStrike">
              <a:solidFill>
                <a:srgbClr val="ffffff"/>
              </a:solidFill>
              <a:latin typeface="Arial"/>
            </a:endParaRPr>
          </a:p>
        </p:txBody>
      </p:sp>
    </p:spTree>
  </p:cSld>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4 kategorier</a:t>
            </a:r>
            <a:endParaRPr b="0" lang="en-US" sz="3890" spc="-1" strike="noStrike">
              <a:solidFill>
                <a:srgbClr val="ffffff"/>
              </a:solidFill>
              <a:latin typeface="Arial"/>
            </a:endParaRPr>
          </a:p>
        </p:txBody>
      </p:sp>
      <p:sp>
        <p:nvSpPr>
          <p:cNvPr id="101"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1" lang="en-US" sz="3200" spc="-1" strike="noStrike">
                <a:solidFill>
                  <a:srgbClr val="ffffff"/>
                </a:solidFill>
                <a:latin typeface="Arial"/>
              </a:rPr>
              <a:t>Oversat</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Kortroman</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Langnovelle</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Novelle</a:t>
            </a:r>
            <a:endParaRPr b="0" lang="en-US" sz="3200" spc="-1" strike="noStrike">
              <a:solidFill>
                <a:srgbClr val="ffffff"/>
              </a:solidFill>
              <a:latin typeface="Arial"/>
            </a:endParaRPr>
          </a:p>
        </p:txBody>
      </p:sp>
    </p:spTree>
  </p:cSld>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Oversat, delt 3. plads</a:t>
            </a:r>
            <a:endParaRPr b="0" lang="en-US" sz="3890" spc="-1" strike="noStrike">
              <a:solidFill>
                <a:srgbClr val="ffffff"/>
              </a:solidFill>
              <a:latin typeface="Arial"/>
            </a:endParaRPr>
          </a:p>
        </p:txBody>
      </p:sp>
      <p:sp>
        <p:nvSpPr>
          <p:cNvPr id="103"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a:t>
            </a:r>
            <a:r>
              <a:rPr b="0" lang="en-US" sz="3200" spc="-1" strike="noStrike">
                <a:solidFill>
                  <a:srgbClr val="ffffff"/>
                </a:solidFill>
                <a:latin typeface="Arial"/>
              </a:rPr>
              <a:t>Victoria”</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Paul Di Filippo (Niels Dalgaard)</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Damphammeren</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Science Fiction Cirklen</a:t>
            </a:r>
            <a:endParaRPr b="0" lang="en-US" sz="3200" spc="-1" strike="noStrike">
              <a:solidFill>
                <a:srgbClr val="ffffff"/>
              </a:solidFill>
              <a:latin typeface="Arial"/>
            </a:endParaRPr>
          </a:p>
        </p:txBody>
      </p:sp>
    </p:spTree>
  </p:cSld>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105" name="TextShape 2"/>
          <p:cNvSpPr txBox="1"/>
          <p:nvPr/>
        </p:nvSpPr>
        <p:spPr>
          <a:xfrm>
            <a:off x="1260000" y="2129040"/>
            <a:ext cx="8315640" cy="4642200"/>
          </a:xfrm>
          <a:prstGeom prst="rect">
            <a:avLst/>
          </a:prstGeom>
          <a:noFill/>
          <a:ln>
            <a:noFill/>
          </a:ln>
        </p:spPr>
        <p:txBody>
          <a:bodyPr lIns="0" rIns="0" tIns="0" bIns="0"/>
          <a:p>
            <a:r>
              <a:rPr b="0" lang="en-US" sz="3200" spc="-1" strike="noStrike">
                <a:solidFill>
                  <a:srgbClr val="ffffff"/>
                </a:solidFill>
                <a:latin typeface="Arial"/>
              </a:rPr>
              <a:t>Da jeg tog hendes puls, blev jeg atter forbløffet over hvor skrøbelige hendes knogler er. Da jeg bøjede mig over hende, lagde hun en hånd med de lange, tynde, bøjelige, fingre med en smule svømmehud hen over min pande, og jeg besvimede næsten.</a:t>
            </a:r>
            <a:endParaRPr b="0" lang="en-US" sz="3200" spc="-1" strike="noStrike">
              <a:solidFill>
                <a:srgbClr val="ffffff"/>
              </a:solidFill>
              <a:latin typeface="Arial"/>
            </a:endParaRPr>
          </a:p>
        </p:txBody>
      </p:sp>
    </p:spTree>
  </p:cSld>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Oversat, delt 3. plads</a:t>
            </a:r>
            <a:endParaRPr b="0" lang="en-US" sz="3890" spc="-1" strike="noStrike">
              <a:solidFill>
                <a:srgbClr val="ffffff"/>
              </a:solidFill>
              <a:latin typeface="Arial"/>
            </a:endParaRPr>
          </a:p>
        </p:txBody>
      </p:sp>
      <p:sp>
        <p:nvSpPr>
          <p:cNvPr id="107"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a:t>
            </a:r>
            <a:r>
              <a:rPr b="0" lang="en-US" sz="3200" spc="-1" strike="noStrike">
                <a:solidFill>
                  <a:srgbClr val="ffffff"/>
                </a:solidFill>
                <a:latin typeface="Arial"/>
              </a:rPr>
              <a:t>Portræt af en dame med monokel”</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Jody Lynn Nye (Niels Dalgaard)</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Damphammeren</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Science Fiction Cirklen</a:t>
            </a:r>
            <a:endParaRPr b="0" lang="en-US" sz="3200" spc="-1" strike="noStrike">
              <a:solidFill>
                <a:srgbClr val="ffffff"/>
              </a:solidFill>
              <a:latin typeface="Arial"/>
            </a:endParaRPr>
          </a:p>
        </p:txBody>
      </p:sp>
    </p:spTree>
  </p:cSld>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109" name="TextShape 2"/>
          <p:cNvSpPr txBox="1"/>
          <p:nvPr/>
        </p:nvSpPr>
        <p:spPr>
          <a:xfrm>
            <a:off x="1260000" y="2129040"/>
            <a:ext cx="8315640" cy="5925240"/>
          </a:xfrm>
          <a:prstGeom prst="rect">
            <a:avLst/>
          </a:prstGeom>
          <a:noFill/>
          <a:ln>
            <a:noFill/>
          </a:ln>
        </p:spPr>
        <p:txBody>
          <a:bodyPr lIns="0" rIns="0" tIns="0" bIns="0"/>
          <a:p>
            <a:r>
              <a:rPr b="0" lang="en-US" sz="3200" spc="-1" strike="noStrike">
                <a:solidFill>
                  <a:srgbClr val="ffffff"/>
                </a:solidFill>
                <a:latin typeface="Arial"/>
              </a:rPr>
              <a:t>“</a:t>
            </a:r>
            <a:r>
              <a:rPr b="0" lang="en-US" sz="3200" spc="-1" strike="noStrike">
                <a:solidFill>
                  <a:srgbClr val="ffffff"/>
                </a:solidFill>
                <a:latin typeface="Arial"/>
              </a:rPr>
              <a:t>Men det er Beauregard, vi alle sammen er misundelige på i denne uge. De kender til Deres forhenværende forlovedes succes med en af hans opfindelser, miss Galferd,” sagde Finbury. “Hele byen snakker om hvordan Pinkerton netop har taget den til sig.” “Ja, det gør jeg,” sagde Penelope sammenbidt. “Men det er min opfindelse, professor, ikke hans, der er årsag til alt ståhejet. Han stjal den. Jeg fortalte ham om den i fortrolighed, og han kopierede den.”</a:t>
            </a:r>
            <a:endParaRPr b="0" lang="en-US" sz="3200" spc="-1" strike="noStrike">
              <a:solidFill>
                <a:srgbClr val="ffffff"/>
              </a:solidFill>
              <a:latin typeface="Arial"/>
            </a:endParaRPr>
          </a:p>
        </p:txBody>
      </p:sp>
    </p:spTree>
  </p:cSld>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Oversat, delt 3. plads</a:t>
            </a:r>
            <a:endParaRPr b="0" lang="en-US" sz="3890" spc="-1" strike="noStrike">
              <a:solidFill>
                <a:srgbClr val="ffffff"/>
              </a:solidFill>
              <a:latin typeface="Arial"/>
            </a:endParaRPr>
          </a:p>
        </p:txBody>
      </p:sp>
      <p:sp>
        <p:nvSpPr>
          <p:cNvPr id="111"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a:t>
            </a:r>
            <a:r>
              <a:rPr b="0" lang="en-US" sz="3200" spc="-1" strike="noStrike">
                <a:solidFill>
                  <a:srgbClr val="ffffff"/>
                </a:solidFill>
                <a:latin typeface="Arial"/>
              </a:rPr>
              <a:t>Zeppelin-konduktørernes Forenings årlige herrebal”</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Genevieve Valentine (Niels Dalgaard)</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Damphammeren</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Science Fiction Cirklen</a:t>
            </a:r>
            <a:endParaRPr b="0" lang="en-US" sz="3200" spc="-1" strike="noStrike">
              <a:solidFill>
                <a:srgbClr val="ffffff"/>
              </a:solidFill>
              <a:latin typeface="Arial"/>
            </a:endParaRPr>
          </a:p>
        </p:txBody>
      </p:sp>
    </p:spTree>
  </p:cSld>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113" name="TextShape 2"/>
          <p:cNvSpPr txBox="1"/>
          <p:nvPr/>
        </p:nvSpPr>
        <p:spPr>
          <a:xfrm>
            <a:off x="1260000" y="2129040"/>
            <a:ext cx="8315640" cy="4642200"/>
          </a:xfrm>
          <a:prstGeom prst="rect">
            <a:avLst/>
          </a:prstGeom>
          <a:noFill/>
          <a:ln>
            <a:noFill/>
          </a:ln>
        </p:spPr>
        <p:txBody>
          <a:bodyPr lIns="0" rIns="0" tIns="0" bIns="0"/>
          <a:p>
            <a:r>
              <a:rPr b="0" lang="en-US" sz="3200" spc="-1" strike="noStrike">
                <a:solidFill>
                  <a:srgbClr val="ffffff"/>
                </a:solidFill>
                <a:latin typeface="Arial"/>
              </a:rPr>
              <a:t>Mærkeligt at være så gammel og ikke mærke det. I det mindste holder heliummen os unge, selv om den gør os lange og kolde. Ih guder, da det gik op for os hvad der skete med os! Men de havde vel advaret os, og det er mange favne bedre nu end den gang. Da de almindelige kaldte en et uhyre, når de så én på gaden.</a:t>
            </a:r>
            <a:endParaRPr b="0" lang="en-US" sz="3200" spc="-1" strike="noStrike">
              <a:solidFill>
                <a:srgbClr val="ffffff"/>
              </a:solidFill>
              <a:latin typeface="Arial"/>
            </a:endParaRPr>
          </a:p>
        </p:txBody>
      </p:sp>
    </p:spTree>
  </p:cSld>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Oversat, delt 3. plads</a:t>
            </a:r>
            <a:endParaRPr b="0" lang="en-US" sz="3890" spc="-1" strike="noStrike">
              <a:solidFill>
                <a:srgbClr val="ffffff"/>
              </a:solidFill>
              <a:latin typeface="Arial"/>
            </a:endParaRPr>
          </a:p>
        </p:txBody>
      </p:sp>
      <p:sp>
        <p:nvSpPr>
          <p:cNvPr id="115"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a:t>
            </a:r>
            <a:r>
              <a:rPr b="0" lang="en-US" sz="3200" spc="-1" strike="noStrike">
                <a:solidFill>
                  <a:srgbClr val="ffffff"/>
                </a:solidFill>
                <a:latin typeface="Arial"/>
              </a:rPr>
              <a:t>Damphammeren”</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James Lovegrove (Niels Dalgaard)</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Damphammeren</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Science Fiction Cirklen</a:t>
            </a:r>
            <a:endParaRPr b="0" lang="en-US" sz="3200" spc="-1" strike="noStrike">
              <a:solidFill>
                <a:srgbClr val="ffffff"/>
              </a:solidFill>
              <a:latin typeface="Arial"/>
            </a:endParaRPr>
          </a:p>
        </p:txBody>
      </p:sp>
    </p:spTree>
  </p:cSld>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6"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117" name="TextShape 2"/>
          <p:cNvSpPr txBox="1"/>
          <p:nvPr/>
        </p:nvSpPr>
        <p:spPr>
          <a:xfrm>
            <a:off x="1260000" y="2129040"/>
            <a:ext cx="8315640" cy="5013720"/>
          </a:xfrm>
          <a:prstGeom prst="rect">
            <a:avLst/>
          </a:prstGeom>
          <a:noFill/>
          <a:ln>
            <a:noFill/>
          </a:ln>
        </p:spPr>
        <p:txBody>
          <a:bodyPr lIns="0" rIns="0" tIns="0" bIns="0"/>
          <a:p>
            <a:r>
              <a:rPr b="0" lang="en-US" sz="3200" spc="-1" strike="noStrike">
                <a:solidFill>
                  <a:srgbClr val="ffffff"/>
                </a:solidFill>
                <a:latin typeface="Arial"/>
              </a:rPr>
              <a:t>Alle har hørt om Damphammeren. Kongen af jern-arenaen. Nå, men jeg var hans træner. Og hans mekaniker, hans ledsmører, hans fyrbøder, hans pladesmed, hans reparatør og mitter og alt muligt andet. Men det jeg gjorde mest af for ham, og det jeg var bedst til, var at træne ham. Det var takket være mig, at Damphammeren blev det han var – ubestridelig, ubesejret mester i vægtklassen tolv tons og opefter, og en legende indenfor mekanisk boksning.</a:t>
            </a:r>
            <a:endParaRPr b="0" lang="en-US" sz="3200" spc="-1" strike="noStrike">
              <a:solidFill>
                <a:srgbClr val="ffffff"/>
              </a:solidFill>
              <a:latin typeface="Arial"/>
            </a:endParaRPr>
          </a:p>
        </p:txBody>
      </p:sp>
    </p:spTree>
  </p:cSld>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Oversat, delt 3. plads</a:t>
            </a:r>
            <a:endParaRPr b="0" lang="en-US" sz="3890" spc="-1" strike="noStrike">
              <a:solidFill>
                <a:srgbClr val="ffffff"/>
              </a:solidFill>
              <a:latin typeface="Arial"/>
            </a:endParaRPr>
          </a:p>
        </p:txBody>
      </p:sp>
      <p:sp>
        <p:nvSpPr>
          <p:cNvPr id="119"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a:t>
            </a:r>
            <a:r>
              <a:rPr b="0" lang="en-US" sz="3200" spc="-1" strike="noStrike">
                <a:solidFill>
                  <a:srgbClr val="ffffff"/>
                </a:solidFill>
                <a:latin typeface="Arial"/>
              </a:rPr>
              <a:t>Korte historier fra rummet”</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Gunnhild Øyehaug (Sara Koch)</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Knuder</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Rosinante</a:t>
            </a:r>
            <a:endParaRPr b="0" lang="en-US" sz="3200" spc="-1" strike="noStrike">
              <a:solidFill>
                <a:srgbClr val="ffffff"/>
              </a:solidFill>
              <a:latin typeface="Arial"/>
            </a:endParaRPr>
          </a:p>
        </p:txBody>
      </p:sp>
    </p:spTree>
  </p:cSld>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85" name="TextShape 2"/>
          <p:cNvSpPr txBox="1"/>
          <p:nvPr/>
        </p:nvSpPr>
        <p:spPr>
          <a:xfrm>
            <a:off x="1260000" y="2129040"/>
            <a:ext cx="8315640" cy="4384440"/>
          </a:xfrm>
          <a:prstGeom prst="rect">
            <a:avLst/>
          </a:prstGeom>
          <a:noFill/>
          <a:ln>
            <a:noFill/>
          </a:ln>
        </p:spPr>
        <p:txBody>
          <a:bodyPr lIns="0" rIns="0" tIns="0" bIns="0" anchor="ctr"/>
          <a:p>
            <a:pPr algn="ctr"/>
            <a:r>
              <a:rPr b="0" lang="en-US" sz="6600" spc="-1" strike="noStrike">
                <a:solidFill>
                  <a:srgbClr val="ffffff"/>
                </a:solidFill>
                <a:latin typeface="Arial"/>
              </a:rPr>
              <a:t>Velkommen til uddelingen af Niels Klim-prisen for</a:t>
            </a:r>
            <a:endParaRPr b="0" lang="en-US" sz="6600" spc="-1" strike="noStrike">
              <a:solidFill>
                <a:srgbClr val="ffffff"/>
              </a:solidFill>
              <a:latin typeface="Arial"/>
            </a:endParaRPr>
          </a:p>
          <a:p>
            <a:pPr algn="ctr"/>
            <a:r>
              <a:rPr b="0" lang="en-US" sz="6600" spc="-1" strike="noStrike">
                <a:solidFill>
                  <a:srgbClr val="ffffff"/>
                </a:solidFill>
                <a:latin typeface="Arial"/>
              </a:rPr>
              <a:t>tekster fra 2018</a:t>
            </a:r>
            <a:endParaRPr b="0" lang="en-US" sz="6600" spc="-1" strike="noStrike">
              <a:solidFill>
                <a:srgbClr val="ffffff"/>
              </a:solidFill>
              <a:latin typeface="Arial"/>
            </a:endParaRPr>
          </a:p>
        </p:txBody>
      </p:sp>
    </p:spTree>
  </p:cSld>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0"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121" name="TextShape 2"/>
          <p:cNvSpPr txBox="1"/>
          <p:nvPr/>
        </p:nvSpPr>
        <p:spPr>
          <a:xfrm>
            <a:off x="1260000" y="2129040"/>
            <a:ext cx="8315640" cy="4642200"/>
          </a:xfrm>
          <a:prstGeom prst="rect">
            <a:avLst/>
          </a:prstGeom>
          <a:noFill/>
          <a:ln>
            <a:noFill/>
          </a:ln>
        </p:spPr>
        <p:txBody>
          <a:bodyPr lIns="0" rIns="0" tIns="0" bIns="0"/>
          <a:p>
            <a:r>
              <a:rPr b="0" lang="en-US" sz="3200" spc="-1" strike="noStrike">
                <a:solidFill>
                  <a:srgbClr val="ffffff"/>
                </a:solidFill>
                <a:latin typeface="Arial"/>
              </a:rPr>
              <a:t>Åh, der fløj rosinbollen ud af mine hænder! Den sejler rundt i rummet og er tabt for altid. Jeg drømmer om rosiner når jeg lægger mig til at sove inde i rumskibet, jeg drømmer at de er vægtløse inde i bollen, men at selve bollestoffet forhindrer dem i at opleve svæven, forhindrer dem i at opleve sig selv som så vægtløse som de faktisk er.</a:t>
            </a:r>
            <a:endParaRPr b="0" lang="en-US" sz="3200" spc="-1" strike="noStrike">
              <a:solidFill>
                <a:srgbClr val="ffffff"/>
              </a:solidFill>
              <a:latin typeface="Arial"/>
            </a:endParaRPr>
          </a:p>
        </p:txBody>
      </p:sp>
    </p:spTree>
  </p:cSld>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Oversat, de 2 øverste</a:t>
            </a:r>
            <a:endParaRPr b="0" lang="en-US" sz="3890" spc="-1" strike="noStrike">
              <a:solidFill>
                <a:srgbClr val="ffffff"/>
              </a:solidFill>
              <a:latin typeface="Arial"/>
            </a:endParaRPr>
          </a:p>
        </p:txBody>
      </p:sp>
      <p:sp>
        <p:nvSpPr>
          <p:cNvPr id="123"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a:t>
            </a:r>
            <a:r>
              <a:rPr b="0" lang="en-US" sz="3200" spc="-1" strike="noStrike">
                <a:solidFill>
                  <a:srgbClr val="ffffff"/>
                </a:solidFill>
                <a:latin typeface="Arial"/>
              </a:rPr>
              <a:t>Haveselskabet Selen”</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Molly Brown (Niels Dalgaard)</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Damphammeren</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Science Fiction Cirklen</a:t>
            </a:r>
            <a:endParaRPr b="0" lang="en-US" sz="3200" spc="-1" strike="noStrike">
              <a:solidFill>
                <a:srgbClr val="ffffff"/>
              </a:solidFill>
              <a:latin typeface="Arial"/>
            </a:endParaRPr>
          </a:p>
        </p:txBody>
      </p:sp>
    </p:spTree>
  </p:cSld>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4"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125" name="TextShape 2"/>
          <p:cNvSpPr txBox="1"/>
          <p:nvPr/>
        </p:nvSpPr>
        <p:spPr>
          <a:xfrm>
            <a:off x="1260000" y="2129040"/>
            <a:ext cx="8315640" cy="4642200"/>
          </a:xfrm>
          <a:prstGeom prst="rect">
            <a:avLst/>
          </a:prstGeom>
          <a:noFill/>
          <a:ln>
            <a:noFill/>
          </a:ln>
        </p:spPr>
        <p:txBody>
          <a:bodyPr lIns="0" rIns="0" tIns="0" bIns="0"/>
          <a:p>
            <a:r>
              <a:rPr b="0" lang="en-US" sz="3200" spc="-1" strike="noStrike">
                <a:solidFill>
                  <a:srgbClr val="ffffff"/>
                </a:solidFill>
                <a:latin typeface="Arial"/>
              </a:rPr>
              <a:t>Hun ville være vanvittigt glad, hvis det ikke havde været for én ting: J. T. Maston var begyndt på havedyrkning. Hun fandt sin mand bøjet over en haubitser i den fjerne ende af grunden. “Jeg tænkte det ville være et godt sted til azaleaer,” sagde han og pegede på et stykke ryddet jord mellem springvandet og grotten.</a:t>
            </a:r>
            <a:endParaRPr b="0" lang="en-US" sz="3200" spc="-1" strike="noStrike">
              <a:solidFill>
                <a:srgbClr val="ffffff"/>
              </a:solidFill>
              <a:latin typeface="Arial"/>
            </a:endParaRPr>
          </a:p>
        </p:txBody>
      </p:sp>
    </p:spTree>
  </p:cSld>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ea typeface="Arial Unicode MS"/>
              </a:rPr>
              <a:t>Oversat, de 2 </a:t>
            </a:r>
            <a:r>
              <a:rPr b="0" lang="en-US" sz="3890" spc="-1" strike="noStrike">
                <a:solidFill>
                  <a:srgbClr val="ffffff"/>
                </a:solidFill>
                <a:latin typeface="Arial"/>
              </a:rPr>
              <a:t>øverste</a:t>
            </a:r>
            <a:endParaRPr b="0" lang="en-US" sz="3890" spc="-1" strike="noStrike">
              <a:solidFill>
                <a:srgbClr val="ffffff"/>
              </a:solidFill>
              <a:latin typeface="Arial"/>
            </a:endParaRPr>
          </a:p>
        </p:txBody>
      </p:sp>
      <p:sp>
        <p:nvSpPr>
          <p:cNvPr id="127"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a:t>
            </a:r>
            <a:r>
              <a:rPr b="0" lang="en-US" sz="3200" spc="-1" strike="noStrike">
                <a:solidFill>
                  <a:srgbClr val="ffffff"/>
                </a:solidFill>
                <a:latin typeface="Arial"/>
              </a:rPr>
              <a:t>Børnehjemslederen”</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Cory Doctorow (Niels Dalgaard)</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Damphammeren</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Science Fiction Cirklen</a:t>
            </a:r>
            <a:endParaRPr b="0" lang="en-US" sz="3200" spc="-1" strike="noStrike">
              <a:solidFill>
                <a:srgbClr val="ffffff"/>
              </a:solidFill>
              <a:latin typeface="Arial"/>
            </a:endParaRPr>
          </a:p>
        </p:txBody>
      </p:sp>
    </p:spTree>
  </p:cSld>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129" name="TextShape 2"/>
          <p:cNvSpPr txBox="1"/>
          <p:nvPr/>
        </p:nvSpPr>
        <p:spPr>
          <a:xfrm>
            <a:off x="1260000" y="2129040"/>
            <a:ext cx="8315640" cy="5013720"/>
          </a:xfrm>
          <a:prstGeom prst="rect">
            <a:avLst/>
          </a:prstGeom>
          <a:noFill/>
          <a:ln>
            <a:noFill/>
          </a:ln>
        </p:spPr>
        <p:txBody>
          <a:bodyPr lIns="0" rIns="0" tIns="0" bIns="0"/>
          <a:p>
            <a:r>
              <a:rPr b="0" lang="en-US" sz="3200" spc="-1" strike="noStrike">
                <a:solidFill>
                  <a:srgbClr val="ffffff"/>
                </a:solidFill>
                <a:latin typeface="Arial"/>
              </a:rPr>
              <a:t>Monty Goldfarb gik ind i Sankt Agathas som om han ejede stedet, med et overlegent udtryk i den halvdel af hans ansigt der stadig var intakt, og med muntre skridt til trods for at hans venstre ben var af stål. Og det varede ikke længe før han vitterligt ejede stedet, havde overtaget det ved rent og skært mord og snedige kunster. Det varede ikke længe før han var min bedste ven og herre, og man kan rolig sige at han regerede over en guldalder i det miserable steds historie.</a:t>
            </a:r>
            <a:endParaRPr b="0" lang="en-US" sz="3200" spc="-1" strike="noStrike">
              <a:solidFill>
                <a:srgbClr val="ffffff"/>
              </a:solidFill>
              <a:latin typeface="Arial"/>
            </a:endParaRPr>
          </a:p>
        </p:txBody>
      </p:sp>
    </p:spTree>
  </p:cSld>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Oversat</a:t>
            </a:r>
            <a:endParaRPr b="0" lang="en-US" sz="3890" spc="-1" strike="noStrike">
              <a:solidFill>
                <a:srgbClr val="ffffff"/>
              </a:solidFill>
              <a:latin typeface="Arial"/>
            </a:endParaRPr>
          </a:p>
        </p:txBody>
      </p:sp>
      <p:sp>
        <p:nvSpPr>
          <p:cNvPr id="131"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Og vinderen er ...</a:t>
            </a:r>
            <a:endParaRPr b="0" lang="en-US" sz="3200" spc="-1" strike="noStrike">
              <a:solidFill>
                <a:srgbClr val="ffffff"/>
              </a:solidFill>
              <a:latin typeface="Arial"/>
            </a:endParaRPr>
          </a:p>
        </p:txBody>
      </p:sp>
    </p:spTree>
  </p:cSld>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2"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4 kategorier</a:t>
            </a:r>
            <a:endParaRPr b="0" lang="en-US" sz="3890" spc="-1" strike="noStrike">
              <a:solidFill>
                <a:srgbClr val="ffffff"/>
              </a:solidFill>
              <a:latin typeface="Arial"/>
            </a:endParaRPr>
          </a:p>
        </p:txBody>
      </p:sp>
      <p:sp>
        <p:nvSpPr>
          <p:cNvPr id="133"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Oversat</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1" lang="en-US" sz="3200" spc="-1" strike="noStrike">
                <a:solidFill>
                  <a:srgbClr val="ffffff"/>
                </a:solidFill>
                <a:latin typeface="Arial"/>
              </a:rPr>
              <a:t>Kortroman</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Langnovelle</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Novelle</a:t>
            </a:r>
            <a:endParaRPr b="0" lang="en-US" sz="3200" spc="-1" strike="noStrike">
              <a:solidFill>
                <a:srgbClr val="ffffff"/>
              </a:solidFill>
              <a:latin typeface="Arial"/>
            </a:endParaRPr>
          </a:p>
        </p:txBody>
      </p:sp>
    </p:spTree>
  </p:cSld>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ea typeface="Arial Unicode MS"/>
              </a:rPr>
              <a:t>Kortroman, de 2 </a:t>
            </a:r>
            <a:r>
              <a:rPr b="0" lang="en-US" sz="3890" spc="-1" strike="noStrike">
                <a:solidFill>
                  <a:srgbClr val="ffffff"/>
                </a:solidFill>
                <a:latin typeface="Arial"/>
              </a:rPr>
              <a:t>øverste</a:t>
            </a:r>
            <a:endParaRPr b="0" lang="en-US" sz="3890" spc="-1" strike="noStrike">
              <a:solidFill>
                <a:srgbClr val="ffffff"/>
              </a:solidFill>
              <a:latin typeface="Arial"/>
            </a:endParaRPr>
          </a:p>
        </p:txBody>
      </p:sp>
      <p:sp>
        <p:nvSpPr>
          <p:cNvPr id="135"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Robotten kan skide</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Morten Dürr</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Forlaget Plot</a:t>
            </a:r>
            <a:endParaRPr b="0" lang="en-US" sz="3200" spc="-1" strike="noStrike">
              <a:solidFill>
                <a:srgbClr val="ffffff"/>
              </a:solidFill>
              <a:latin typeface="Arial"/>
            </a:endParaRPr>
          </a:p>
        </p:txBody>
      </p:sp>
    </p:spTree>
  </p:cSld>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6"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137" name="TextShape 2"/>
          <p:cNvSpPr txBox="1"/>
          <p:nvPr/>
        </p:nvSpPr>
        <p:spPr>
          <a:xfrm>
            <a:off x="1260000" y="2129040"/>
            <a:ext cx="8315640" cy="4384440"/>
          </a:xfrm>
          <a:prstGeom prst="rect">
            <a:avLst/>
          </a:prstGeom>
          <a:noFill/>
          <a:ln>
            <a:noFill/>
          </a:ln>
        </p:spPr>
        <p:txBody>
          <a:bodyPr lIns="0" rIns="0" tIns="0" bIns="0"/>
          <a:p>
            <a:r>
              <a:rPr b="0" lang="en-US" sz="3200" spc="-1" strike="noStrike">
                <a:solidFill>
                  <a:srgbClr val="ffffff"/>
                </a:solidFill>
                <a:latin typeface="Arial"/>
              </a:rPr>
              <a:t>Barnløse ægtepar ville ikke adoptere børn af kød og blod. De ville have robotbørn. Hvis jeg skulle adopteres, måtte jeg altså selv blive robot. Eller i hvert fald lade, som om jeg var robot. Føler du det store savn, så tag et robotbarn i din favn … Det robotbarn kunne være mig.</a:t>
            </a:r>
            <a:endParaRPr b="0" lang="en-US" sz="3200" spc="-1" strike="noStrike">
              <a:solidFill>
                <a:srgbClr val="ffffff"/>
              </a:solidFill>
              <a:latin typeface="Arial"/>
            </a:endParaRPr>
          </a:p>
        </p:txBody>
      </p:sp>
    </p:spTree>
  </p:cSld>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ea typeface="Arial Unicode MS"/>
              </a:rPr>
              <a:t>Kortroman, de 2 </a:t>
            </a:r>
            <a:r>
              <a:rPr b="0" lang="en-US" sz="3890" spc="-1" strike="noStrike">
                <a:solidFill>
                  <a:srgbClr val="ffffff"/>
                </a:solidFill>
                <a:latin typeface="Arial"/>
              </a:rPr>
              <a:t>øverste</a:t>
            </a:r>
            <a:endParaRPr b="0" lang="en-US" sz="3890" spc="-1" strike="noStrike">
              <a:solidFill>
                <a:srgbClr val="ffffff"/>
              </a:solidFill>
              <a:latin typeface="Arial"/>
            </a:endParaRPr>
          </a:p>
        </p:txBody>
      </p:sp>
      <p:sp>
        <p:nvSpPr>
          <p:cNvPr id="139"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De ansatte</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Olga Ravn</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Gyldendal</a:t>
            </a:r>
            <a:endParaRPr b="0" lang="en-US" sz="3200" spc="-1" strike="noStrike">
              <a:solidFill>
                <a:srgbClr val="ffffff"/>
              </a:solidFill>
              <a:latin typeface="Arial"/>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Hvad er Niels Klim-prisen?</a:t>
            </a:r>
            <a:endParaRPr b="0" lang="en-US" sz="3890" spc="-1" strike="noStrike">
              <a:solidFill>
                <a:srgbClr val="ffffff"/>
              </a:solidFill>
              <a:latin typeface="Arial"/>
            </a:endParaRPr>
          </a:p>
        </p:txBody>
      </p:sp>
      <p:sp>
        <p:nvSpPr>
          <p:cNvPr id="87"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Teksten er science fiction.</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Teksten er på mindre end 40.000 ord.</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Teksten er blevet udgivet på dansk for første gang det foregående år.</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I 2019 uddeles prisen for bedste tekster fra 2018.</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Nomineringer og stemmer afgives af fans.</a:t>
            </a:r>
            <a:endParaRPr b="0" lang="en-US" sz="3200" spc="-1" strike="noStrike">
              <a:solidFill>
                <a:srgbClr val="ffffff"/>
              </a:solidFill>
              <a:latin typeface="Arial"/>
            </a:endParaRPr>
          </a:p>
        </p:txBody>
      </p:sp>
    </p:spTree>
  </p:cSld>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141" name="TextShape 2"/>
          <p:cNvSpPr txBox="1"/>
          <p:nvPr/>
        </p:nvSpPr>
        <p:spPr>
          <a:xfrm>
            <a:off x="1260000" y="2129040"/>
            <a:ext cx="8315640" cy="5013720"/>
          </a:xfrm>
          <a:prstGeom prst="rect">
            <a:avLst/>
          </a:prstGeom>
          <a:noFill/>
          <a:ln>
            <a:noFill/>
          </a:ln>
        </p:spPr>
        <p:txBody>
          <a:bodyPr lIns="0" rIns="0" tIns="0" bIns="0"/>
          <a:p>
            <a:r>
              <a:rPr b="0" lang="en-US" sz="3200" spc="-1" strike="noStrike">
                <a:solidFill>
                  <a:srgbClr val="ffffff"/>
                </a:solidFill>
                <a:latin typeface="Arial"/>
              </a:rPr>
              <a:t>Den hængende genstand, jeg genkender mit køn i den. Eller det køn, jeg har på det sekstusinde skib. Hver gang jeg ser på den, kan jeg mærke det mellem benene og mellem læberne. Det bliver fugtigt. På trods af at jeg ikke nødvendigvis har noget der. Blandt jægerne på mit hold kalder vi den den omvendte strap-on. Det kan meget vel være grunden til, at I opfatter mig som kriminel. Halv menneskelig, af kød og teknik. For levende.</a:t>
            </a:r>
            <a:endParaRPr b="0" lang="en-US" sz="3200" spc="-1" strike="noStrike">
              <a:solidFill>
                <a:srgbClr val="ffffff"/>
              </a:solidFill>
              <a:latin typeface="Arial"/>
            </a:endParaRPr>
          </a:p>
        </p:txBody>
      </p:sp>
    </p:spTree>
  </p:cSld>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2"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Kortroman</a:t>
            </a:r>
            <a:endParaRPr b="0" lang="en-US" sz="3890" spc="-1" strike="noStrike">
              <a:solidFill>
                <a:srgbClr val="ffffff"/>
              </a:solidFill>
              <a:latin typeface="Arial"/>
            </a:endParaRPr>
          </a:p>
        </p:txBody>
      </p:sp>
      <p:sp>
        <p:nvSpPr>
          <p:cNvPr id="143"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Og vinderen er ...</a:t>
            </a:r>
            <a:endParaRPr b="0" lang="en-US" sz="3200" spc="-1" strike="noStrike">
              <a:solidFill>
                <a:srgbClr val="ffffff"/>
              </a:solidFill>
              <a:latin typeface="Arial"/>
            </a:endParaRPr>
          </a:p>
        </p:txBody>
      </p:sp>
    </p:spTree>
  </p:cSld>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4 kategorier</a:t>
            </a:r>
            <a:endParaRPr b="0" lang="en-US" sz="3890" spc="-1" strike="noStrike">
              <a:solidFill>
                <a:srgbClr val="ffffff"/>
              </a:solidFill>
              <a:latin typeface="Arial"/>
            </a:endParaRPr>
          </a:p>
        </p:txBody>
      </p:sp>
      <p:sp>
        <p:nvSpPr>
          <p:cNvPr id="145"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Oversat</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Kortroman</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1" lang="en-US" sz="3200" spc="-1" strike="noStrike">
                <a:solidFill>
                  <a:srgbClr val="ffffff"/>
                </a:solidFill>
                <a:latin typeface="Arial"/>
              </a:rPr>
              <a:t>Langnovelle</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Novelle</a:t>
            </a:r>
            <a:endParaRPr b="0" lang="en-US" sz="3200" spc="-1" strike="noStrike">
              <a:solidFill>
                <a:srgbClr val="ffffff"/>
              </a:solidFill>
              <a:latin typeface="Arial"/>
            </a:endParaRPr>
          </a:p>
        </p:txBody>
      </p:sp>
    </p:spTree>
  </p:cSld>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6"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Langnovelle, delt 7. plads</a:t>
            </a:r>
            <a:endParaRPr b="0" lang="en-US" sz="3890" spc="-1" strike="noStrike">
              <a:solidFill>
                <a:srgbClr val="ffffff"/>
              </a:solidFill>
              <a:latin typeface="Arial"/>
            </a:endParaRPr>
          </a:p>
        </p:txBody>
      </p:sp>
      <p:sp>
        <p:nvSpPr>
          <p:cNvPr id="147"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a:t>
            </a:r>
            <a:r>
              <a:rPr b="0" lang="en-US" sz="3200" spc="-1" strike="noStrike">
                <a:solidFill>
                  <a:srgbClr val="ffffff"/>
                </a:solidFill>
                <a:latin typeface="Arial"/>
              </a:rPr>
              <a:t>Dødens sø”</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Richard Ipsen</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Krinoline og kedsomhed</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Science Fiction Cirklen</a:t>
            </a:r>
            <a:endParaRPr b="0" lang="en-US" sz="3200" spc="-1" strike="noStrike">
              <a:solidFill>
                <a:srgbClr val="ffffff"/>
              </a:solidFill>
              <a:latin typeface="Arial"/>
            </a:endParaRPr>
          </a:p>
        </p:txBody>
      </p:sp>
    </p:spTree>
  </p:cSld>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8"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149" name="TextShape 2"/>
          <p:cNvSpPr txBox="1"/>
          <p:nvPr/>
        </p:nvSpPr>
        <p:spPr>
          <a:xfrm>
            <a:off x="1260000" y="2129040"/>
            <a:ext cx="8315640" cy="5013720"/>
          </a:xfrm>
          <a:prstGeom prst="rect">
            <a:avLst/>
          </a:prstGeom>
          <a:noFill/>
          <a:ln>
            <a:noFill/>
          </a:ln>
        </p:spPr>
        <p:txBody>
          <a:bodyPr lIns="0" rIns="0" tIns="0" bIns="0"/>
          <a:p>
            <a:r>
              <a:rPr b="0" lang="en-US" sz="3200" spc="-1" strike="noStrike">
                <a:solidFill>
                  <a:srgbClr val="ffffff"/>
                </a:solidFill>
                <a:latin typeface="Arial"/>
              </a:rPr>
              <a:t>Pisk, altid pisk. Pisk indtil blodet flyder fra åbne sår. Lutalo, hedder han. Vistnok. Han har glemt så meget, og selv ikke ens eget navn er nemt at huske, når det aldrig bliver brugt. Han er blot en slave i det grå, klæbrige mudder på søens bred, hvor lange rør kommer ind med luft fra bunden af søen. Larmende maskiner i den store hytte køler luften ned og presser den sammen i buttede metalbeholdere.</a:t>
            </a:r>
            <a:endParaRPr b="0" lang="en-US" sz="3200" spc="-1" strike="noStrike">
              <a:solidFill>
                <a:srgbClr val="ffffff"/>
              </a:solidFill>
              <a:latin typeface="Arial"/>
            </a:endParaRPr>
          </a:p>
        </p:txBody>
      </p:sp>
    </p:spTree>
  </p:cSld>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Langnovelle, delt 7. plads</a:t>
            </a:r>
            <a:endParaRPr b="0" lang="en-US" sz="3890" spc="-1" strike="noStrike">
              <a:solidFill>
                <a:srgbClr val="ffffff"/>
              </a:solidFill>
              <a:latin typeface="Arial"/>
            </a:endParaRPr>
          </a:p>
        </p:txBody>
      </p:sp>
      <p:sp>
        <p:nvSpPr>
          <p:cNvPr id="151"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Oprøret 3: Kobranetværket: Det endelige opgør</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Jacob Oliver Krarup</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Calibat</a:t>
            </a:r>
            <a:endParaRPr b="0" lang="en-US" sz="3200" spc="-1" strike="noStrike">
              <a:solidFill>
                <a:srgbClr val="ffffff"/>
              </a:solidFill>
              <a:latin typeface="Arial"/>
            </a:endParaRPr>
          </a:p>
        </p:txBody>
      </p:sp>
    </p:spTree>
  </p:cSld>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2"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153" name="TextShape 2"/>
          <p:cNvSpPr txBox="1"/>
          <p:nvPr/>
        </p:nvSpPr>
        <p:spPr>
          <a:xfrm>
            <a:off x="1260000" y="2129040"/>
            <a:ext cx="8315640" cy="5013720"/>
          </a:xfrm>
          <a:prstGeom prst="rect">
            <a:avLst/>
          </a:prstGeom>
          <a:noFill/>
          <a:ln>
            <a:noFill/>
          </a:ln>
        </p:spPr>
        <p:txBody>
          <a:bodyPr lIns="0" rIns="0" tIns="0" bIns="0"/>
          <a:p>
            <a:r>
              <a:rPr b="0" lang="en-US" sz="3200" spc="-1" strike="noStrike">
                <a:solidFill>
                  <a:srgbClr val="ffffff"/>
                </a:solidFill>
                <a:latin typeface="Arial"/>
              </a:rPr>
              <a:t>Peter er kommet ud af ingenting. Han har givet mig en chance for at komme væk. Jeg udnytter de få sekunder, hvor manden er ude af balance til at komme op. Jeg spæner hen mod risten. Det faste tilholdssted for oprørsgruppen. Jeg skimter Peter ud af øjenkrogen, der løber lige bag mig. Vi træder ind i fællesrummet. Oprørsgruppens kommandocentral.</a:t>
            </a:r>
            <a:endParaRPr b="0" lang="en-US" sz="3200" spc="-1" strike="noStrike">
              <a:solidFill>
                <a:srgbClr val="ffffff"/>
              </a:solidFill>
              <a:latin typeface="Arial"/>
            </a:endParaRPr>
          </a:p>
        </p:txBody>
      </p:sp>
    </p:spTree>
  </p:cSld>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4"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Langnovelle, delt 7. plads</a:t>
            </a:r>
            <a:endParaRPr b="0" lang="en-US" sz="3890" spc="-1" strike="noStrike">
              <a:solidFill>
                <a:srgbClr val="ffffff"/>
              </a:solidFill>
              <a:latin typeface="Arial"/>
            </a:endParaRPr>
          </a:p>
        </p:txBody>
      </p:sp>
      <p:sp>
        <p:nvSpPr>
          <p:cNvPr id="155"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Bionic</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Lars Kramhøft</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Alinea</a:t>
            </a:r>
            <a:endParaRPr b="0" lang="en-US" sz="3200" spc="-1" strike="noStrike">
              <a:solidFill>
                <a:srgbClr val="ffffff"/>
              </a:solidFill>
              <a:latin typeface="Arial"/>
            </a:endParaRPr>
          </a:p>
        </p:txBody>
      </p:sp>
    </p:spTree>
  </p:cSld>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157" name="TextShape 2"/>
          <p:cNvSpPr txBox="1"/>
          <p:nvPr/>
        </p:nvSpPr>
        <p:spPr>
          <a:xfrm>
            <a:off x="1260000" y="2129040"/>
            <a:ext cx="8315640" cy="5013720"/>
          </a:xfrm>
          <a:prstGeom prst="rect">
            <a:avLst/>
          </a:prstGeom>
          <a:noFill/>
          <a:ln>
            <a:noFill/>
          </a:ln>
        </p:spPr>
        <p:txBody>
          <a:bodyPr lIns="0" rIns="0" tIns="0" bIns="0"/>
          <a:p>
            <a:r>
              <a:rPr b="0" lang="en-US" sz="3200" spc="-1" strike="noStrike">
                <a:solidFill>
                  <a:srgbClr val="ffffff"/>
                </a:solidFill>
                <a:latin typeface="Arial"/>
              </a:rPr>
              <a:t>“</a:t>
            </a:r>
            <a:r>
              <a:rPr b="0" lang="en-US" sz="3200" spc="-1" strike="noStrike">
                <a:solidFill>
                  <a:srgbClr val="ffffff"/>
                </a:solidFill>
                <a:latin typeface="Arial"/>
              </a:rPr>
              <a:t>Hvad har jeg sagt til dig om at tage på lossepladsen mere end én gang om ugen? Der er en grund til, at det er ulovligt.” “Ja, fordi politiet ikke vil have, vi finder våben …” “Nej, fordi det sted er fyldt med radioaktivt lort. Hvis jeg nu siger, jeg ikke vil købe af dig mere end én gang om ugen, vil du så …” “Så går jeg til en af de andre der vil købe mit skrap,” svarer Akin trodsigt.</a:t>
            </a:r>
            <a:endParaRPr b="0" lang="en-US" sz="3200" spc="-1" strike="noStrike">
              <a:solidFill>
                <a:srgbClr val="ffffff"/>
              </a:solidFill>
              <a:latin typeface="Arial"/>
            </a:endParaRPr>
          </a:p>
        </p:txBody>
      </p:sp>
    </p:spTree>
  </p:cSld>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8"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Langnovelle, delt 5. plads</a:t>
            </a:r>
            <a:endParaRPr b="0" lang="en-US" sz="3890" spc="-1" strike="noStrike">
              <a:solidFill>
                <a:srgbClr val="ffffff"/>
              </a:solidFill>
              <a:latin typeface="Arial"/>
            </a:endParaRPr>
          </a:p>
        </p:txBody>
      </p:sp>
      <p:sp>
        <p:nvSpPr>
          <p:cNvPr id="159"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a:t>
            </a:r>
            <a:r>
              <a:rPr b="0" lang="en-US" sz="3200" spc="-1" strike="noStrike">
                <a:solidFill>
                  <a:srgbClr val="ffffff"/>
                </a:solidFill>
                <a:latin typeface="Arial"/>
              </a:rPr>
              <a:t>Ætervind”</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Jesper Goll</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Krinoline og kedsomhed</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Science Fiction Cirklen</a:t>
            </a:r>
            <a:endParaRPr b="0" lang="en-US" sz="3200" spc="-1" strike="noStrike">
              <a:solidFill>
                <a:srgbClr val="ffffff"/>
              </a:solidFill>
              <a:latin typeface="Arial"/>
            </a:endParaRPr>
          </a:p>
        </p:txBody>
      </p:sp>
    </p:spTree>
  </p:cSld>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Udvalg, sponsorer</a:t>
            </a:r>
            <a:endParaRPr b="0" lang="en-US" sz="3890" spc="-1" strike="noStrike">
              <a:solidFill>
                <a:srgbClr val="ffffff"/>
              </a:solidFill>
              <a:latin typeface="Arial"/>
            </a:endParaRPr>
          </a:p>
        </p:txBody>
      </p:sp>
      <p:sp>
        <p:nvSpPr>
          <p:cNvPr id="89"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Johannes Lundstrøm, Joen Juel Jensen &amp; undertegnede, udvalg</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Manfred Christiansen, trofæet (sponsoreret af SFC)</a:t>
            </a:r>
            <a:endParaRPr b="0" lang="en-US" sz="3200" spc="-1" strike="noStrike">
              <a:solidFill>
                <a:srgbClr val="ffffff"/>
              </a:solidFill>
              <a:latin typeface="Arial"/>
            </a:endParaRPr>
          </a:p>
        </p:txBody>
      </p:sp>
    </p:spTree>
  </p:cSld>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161" name="TextShape 2"/>
          <p:cNvSpPr txBox="1"/>
          <p:nvPr/>
        </p:nvSpPr>
        <p:spPr>
          <a:xfrm>
            <a:off x="1260000" y="2129040"/>
            <a:ext cx="8315640" cy="5013720"/>
          </a:xfrm>
          <a:prstGeom prst="rect">
            <a:avLst/>
          </a:prstGeom>
          <a:noFill/>
          <a:ln>
            <a:noFill/>
          </a:ln>
        </p:spPr>
        <p:txBody>
          <a:bodyPr lIns="0" rIns="0" tIns="0" bIns="0"/>
          <a:p>
            <a:r>
              <a:rPr b="0" lang="en-US" sz="3200" spc="-1" strike="noStrike">
                <a:solidFill>
                  <a:srgbClr val="ffffff"/>
                </a:solidFill>
                <a:latin typeface="Arial"/>
              </a:rPr>
              <a:t>Ankom sidst paa Eftermiddagen med Toget fra Freiburg. Vejret er mildt for Aarstiden. Stor opstandelse paa Stationen i Olten; en Herre havde “glemt” at købe Billet. Vel fremme i Bern indlogerede jeg mig straks paa det nybyggede Hotel National i Hirschengraben, ikke langt fra Banegaarden og ej heller saa langt fra Universitetet. Jeg glæder mig til at møde Professoren og de Øvrige i Morgen og se, hvad man her har udrettet for at maale den flygtige Ætervind.</a:t>
            </a:r>
            <a:endParaRPr b="0" lang="en-US" sz="3200" spc="-1" strike="noStrike">
              <a:solidFill>
                <a:srgbClr val="ffffff"/>
              </a:solidFill>
              <a:latin typeface="Arial"/>
            </a:endParaRPr>
          </a:p>
        </p:txBody>
      </p:sp>
    </p:spTree>
  </p:cSld>
</p:sld>
</file>

<file path=ppt/slides/slide4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2"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Langnovelle, delt 5. plads</a:t>
            </a:r>
            <a:endParaRPr b="0" lang="en-US" sz="3890" spc="-1" strike="noStrike">
              <a:solidFill>
                <a:srgbClr val="ffffff"/>
              </a:solidFill>
              <a:latin typeface="Arial"/>
            </a:endParaRPr>
          </a:p>
        </p:txBody>
      </p:sp>
      <p:sp>
        <p:nvSpPr>
          <p:cNvPr id="163"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a:t>
            </a:r>
            <a:r>
              <a:rPr b="0" lang="en-US" sz="3200" spc="-1" strike="noStrike">
                <a:solidFill>
                  <a:srgbClr val="ffffff"/>
                </a:solidFill>
                <a:latin typeface="Arial"/>
              </a:rPr>
              <a:t>Til Polen, hurra!”</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A. Silvestri</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Krinoline og kedsomhed</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Science Fiction Cirklen</a:t>
            </a:r>
            <a:endParaRPr b="0" lang="en-US" sz="3200" spc="-1" strike="noStrike">
              <a:solidFill>
                <a:srgbClr val="ffffff"/>
              </a:solidFill>
              <a:latin typeface="Arial"/>
            </a:endParaRPr>
          </a:p>
        </p:txBody>
      </p:sp>
    </p:spTree>
  </p:cSld>
</p:sld>
</file>

<file path=ppt/slides/slide4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4"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165" name="TextShape 2"/>
          <p:cNvSpPr txBox="1"/>
          <p:nvPr/>
        </p:nvSpPr>
        <p:spPr>
          <a:xfrm>
            <a:off x="1260000" y="2129040"/>
            <a:ext cx="8315640" cy="5013720"/>
          </a:xfrm>
          <a:prstGeom prst="rect">
            <a:avLst/>
          </a:prstGeom>
          <a:noFill/>
          <a:ln>
            <a:noFill/>
          </a:ln>
        </p:spPr>
        <p:txBody>
          <a:bodyPr lIns="0" rIns="0" tIns="0" bIns="0"/>
          <a:p>
            <a:r>
              <a:rPr b="0" lang="en-US" sz="3200" spc="-1" strike="noStrike">
                <a:solidFill>
                  <a:srgbClr val="ffffff"/>
                </a:solidFill>
                <a:latin typeface="Arial"/>
              </a:rPr>
              <a:t>Jeg vender mig væk fra rælingen, og der, på det flade dæk, står den ypperste maskine, der nogensinde er blevet frembragt. Fire dæk høj, af glinsende metal og poleret træ, langs fartøjets sider løber et indviklet system af rør og store ampuller, de største lige så brede som en mands overkrop, de mindste ikke større end en fingerring, alle som én hvilende i et leje af isolering.</a:t>
            </a:r>
            <a:endParaRPr b="0" lang="en-US" sz="3200" spc="-1" strike="noStrike">
              <a:solidFill>
                <a:srgbClr val="ffffff"/>
              </a:solidFill>
              <a:latin typeface="Arial"/>
            </a:endParaRPr>
          </a:p>
        </p:txBody>
      </p:sp>
    </p:spTree>
  </p:cSld>
</p:sld>
</file>

<file path=ppt/slides/slide4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6"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Langnovelle, 4. plads</a:t>
            </a:r>
            <a:endParaRPr b="0" lang="en-US" sz="3890" spc="-1" strike="noStrike">
              <a:solidFill>
                <a:srgbClr val="ffffff"/>
              </a:solidFill>
              <a:latin typeface="Arial"/>
            </a:endParaRPr>
          </a:p>
        </p:txBody>
      </p:sp>
      <p:sp>
        <p:nvSpPr>
          <p:cNvPr id="167"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a:t>
            </a:r>
            <a:r>
              <a:rPr b="0" lang="en-US" sz="3200" spc="-1" strike="noStrike">
                <a:solidFill>
                  <a:srgbClr val="ffffff"/>
                </a:solidFill>
                <a:latin typeface="Arial"/>
              </a:rPr>
              <a:t>Natholdet”</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Anne-Marie Træholt Rasmussen</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Lige under overfladen 13: De fremmede</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Science Fiction Cirklen</a:t>
            </a:r>
            <a:endParaRPr b="0" lang="en-US" sz="3200" spc="-1" strike="noStrike">
              <a:solidFill>
                <a:srgbClr val="ffffff"/>
              </a:solidFill>
              <a:latin typeface="Arial"/>
            </a:endParaRPr>
          </a:p>
        </p:txBody>
      </p:sp>
    </p:spTree>
  </p:cSld>
</p:sld>
</file>

<file path=ppt/slides/slide4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8"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169" name="TextShape 2"/>
          <p:cNvSpPr txBox="1"/>
          <p:nvPr/>
        </p:nvSpPr>
        <p:spPr>
          <a:xfrm>
            <a:off x="1260000" y="2129040"/>
            <a:ext cx="8315640" cy="5013720"/>
          </a:xfrm>
          <a:prstGeom prst="rect">
            <a:avLst/>
          </a:prstGeom>
          <a:noFill/>
          <a:ln>
            <a:noFill/>
          </a:ln>
        </p:spPr>
        <p:txBody>
          <a:bodyPr lIns="0" rIns="0" tIns="0" bIns="0"/>
          <a:p>
            <a:r>
              <a:rPr b="0" lang="en-US" sz="3200" spc="-1" strike="noStrike">
                <a:solidFill>
                  <a:srgbClr val="ffffff"/>
                </a:solidFill>
                <a:latin typeface="Arial"/>
              </a:rPr>
              <a:t>”</a:t>
            </a:r>
            <a:r>
              <a:rPr b="0" lang="en-US" sz="3200" spc="-1" strike="noStrike">
                <a:solidFill>
                  <a:srgbClr val="ffffff"/>
                </a:solidFill>
                <a:latin typeface="Arial"/>
              </a:rPr>
              <a:t>Hvad er det egentligt, jeg skal transporte?” havde han spurgt. ”Jeg ku’ sige det, men så blev jeg nok nødt til at slå dig ihjel?” Han lo, og Klaus lo med. ”Fik du den? Ej. Vi transporterer alt muligt. Det vigtigste er ikke hvad, men hvornår? Vi er det eneste firma i verden, der kan levere gennem både tid og rum.”</a:t>
            </a:r>
            <a:endParaRPr b="0" lang="en-US" sz="3200" spc="-1" strike="noStrike">
              <a:solidFill>
                <a:srgbClr val="ffffff"/>
              </a:solidFill>
              <a:latin typeface="Arial"/>
            </a:endParaRPr>
          </a:p>
        </p:txBody>
      </p:sp>
    </p:spTree>
  </p:cSld>
</p:sld>
</file>

<file path=ppt/slides/slide4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0"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ea typeface="Arial Unicode MS"/>
              </a:rPr>
              <a:t>Langnovelle, de 3 </a:t>
            </a:r>
            <a:r>
              <a:rPr b="0" lang="en-US" sz="3890" spc="-1" strike="noStrike">
                <a:solidFill>
                  <a:srgbClr val="ffffff"/>
                </a:solidFill>
                <a:latin typeface="Arial"/>
              </a:rPr>
              <a:t>øverste</a:t>
            </a:r>
            <a:endParaRPr b="0" lang="en-US" sz="3890" spc="-1" strike="noStrike">
              <a:solidFill>
                <a:srgbClr val="ffffff"/>
              </a:solidFill>
              <a:latin typeface="Arial"/>
            </a:endParaRPr>
          </a:p>
        </p:txBody>
      </p:sp>
      <p:sp>
        <p:nvSpPr>
          <p:cNvPr id="171"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a:t>
            </a:r>
            <a:r>
              <a:rPr b="0" lang="en-US" sz="3200" spc="-1" strike="noStrike">
                <a:solidFill>
                  <a:srgbClr val="ffffff"/>
                </a:solidFill>
                <a:latin typeface="Arial"/>
              </a:rPr>
              <a:t>13. august 1989”</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A. Silvestri</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Lige under overfladen 13: De fremmede</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Science Fiction Cirklen</a:t>
            </a:r>
            <a:endParaRPr b="0" lang="en-US" sz="3200" spc="-1" strike="noStrike">
              <a:solidFill>
                <a:srgbClr val="ffffff"/>
              </a:solidFill>
              <a:latin typeface="Arial"/>
            </a:endParaRPr>
          </a:p>
        </p:txBody>
      </p:sp>
    </p:spTree>
  </p:cSld>
</p:sld>
</file>

<file path=ppt/slides/slide4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2"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173" name="TextShape 2"/>
          <p:cNvSpPr txBox="1"/>
          <p:nvPr/>
        </p:nvSpPr>
        <p:spPr>
          <a:xfrm>
            <a:off x="1260000" y="2129040"/>
            <a:ext cx="8315640" cy="5013720"/>
          </a:xfrm>
          <a:prstGeom prst="rect">
            <a:avLst/>
          </a:prstGeom>
          <a:noFill/>
          <a:ln>
            <a:noFill/>
          </a:ln>
        </p:spPr>
        <p:txBody>
          <a:bodyPr lIns="0" rIns="0" tIns="0" bIns="0"/>
          <a:p>
            <a:r>
              <a:rPr b="0" lang="en-US" sz="3200" spc="-1" strike="noStrike">
                <a:solidFill>
                  <a:srgbClr val="ffffff"/>
                </a:solidFill>
                <a:latin typeface="Arial"/>
              </a:rPr>
              <a:t>Den sidste uge havde min mor hver aften siddet limet til stjerne­kikkerten, og fulgt de små fragmenter af universet brænde op i atmosfæren, men de andre nætter var intet i forhold til denne. Himlen lyste op i kaskader og eksplosioner. Jeg forestillede mig, at hvert af de lange spor, der trak sig på tværs af himlen, var udstødningen fra rumvæsners raketter, og på min nethinde brændte lyssporene sig fast og jeg tænkte, at det her ville jeg huske for evigt.</a:t>
            </a:r>
            <a:endParaRPr b="0" lang="en-US" sz="3200" spc="-1" strike="noStrike">
              <a:solidFill>
                <a:srgbClr val="ffffff"/>
              </a:solidFill>
              <a:latin typeface="Arial"/>
            </a:endParaRPr>
          </a:p>
        </p:txBody>
      </p:sp>
    </p:spTree>
  </p:cSld>
</p:sld>
</file>

<file path=ppt/slides/slide4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4"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ea typeface="Arial Unicode MS"/>
              </a:rPr>
              <a:t>Langnovelle, de 3 </a:t>
            </a:r>
            <a:r>
              <a:rPr b="0" lang="en-US" sz="3890" spc="-1" strike="noStrike">
                <a:solidFill>
                  <a:srgbClr val="ffffff"/>
                </a:solidFill>
                <a:latin typeface="Arial"/>
              </a:rPr>
              <a:t>øverste</a:t>
            </a:r>
            <a:endParaRPr b="0" lang="en-US" sz="3890" spc="-1" strike="noStrike">
              <a:solidFill>
                <a:srgbClr val="ffffff"/>
              </a:solidFill>
              <a:latin typeface="Arial"/>
            </a:endParaRPr>
          </a:p>
        </p:txBody>
      </p:sp>
      <p:sp>
        <p:nvSpPr>
          <p:cNvPr id="175"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a:t>
            </a:r>
            <a:r>
              <a:rPr b="0" lang="en-US" sz="3200" spc="-1" strike="noStrike">
                <a:solidFill>
                  <a:srgbClr val="ffffff"/>
                </a:solidFill>
                <a:latin typeface="Arial"/>
              </a:rPr>
              <a:t>Som markens fugle”</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Jesper Rugård</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Krinoline og kedsomhed</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Science Fiction Cirklen</a:t>
            </a:r>
            <a:endParaRPr b="0" lang="en-US" sz="3200" spc="-1" strike="noStrike">
              <a:solidFill>
                <a:srgbClr val="ffffff"/>
              </a:solidFill>
              <a:latin typeface="Arial"/>
            </a:endParaRPr>
          </a:p>
        </p:txBody>
      </p:sp>
    </p:spTree>
  </p:cSld>
</p:sld>
</file>

<file path=ppt/slides/slide4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6"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177" name="TextShape 2"/>
          <p:cNvSpPr txBox="1"/>
          <p:nvPr/>
        </p:nvSpPr>
        <p:spPr>
          <a:xfrm>
            <a:off x="1260000" y="2129040"/>
            <a:ext cx="8315640" cy="5013720"/>
          </a:xfrm>
          <a:prstGeom prst="rect">
            <a:avLst/>
          </a:prstGeom>
          <a:noFill/>
          <a:ln>
            <a:noFill/>
          </a:ln>
        </p:spPr>
        <p:txBody>
          <a:bodyPr lIns="0" rIns="0" tIns="0" bIns="0"/>
          <a:p>
            <a:r>
              <a:rPr b="0" lang="en-US" sz="3200" spc="-1" strike="noStrike">
                <a:solidFill>
                  <a:srgbClr val="ffffff"/>
                </a:solidFill>
                <a:latin typeface="Arial"/>
              </a:rPr>
              <a:t>Først var det Hedeeventyret, der fik tag i folkets fantasi. Hvad der udad tabes, kunne måske indad vindes. Men Dalgas entusiasme og det spæde Hedeselskab måtte snart lægge sig fladt på maven over for den unge militærmand og våbenopfinder H. O. Madsens fængende, nye slagråd: “Grønland under ploven.” Og tusinder blev optændte af tanken om at bringe islandet i Nord under civilisationens kappe.</a:t>
            </a:r>
            <a:endParaRPr b="0" lang="en-US" sz="3200" spc="-1" strike="noStrike">
              <a:solidFill>
                <a:srgbClr val="ffffff"/>
              </a:solidFill>
              <a:latin typeface="Arial"/>
            </a:endParaRPr>
          </a:p>
        </p:txBody>
      </p:sp>
    </p:spTree>
  </p:cSld>
</p:sld>
</file>

<file path=ppt/slides/slide4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8"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ea typeface="Arial Unicode MS"/>
              </a:rPr>
              <a:t>Langnovelle, de 3 </a:t>
            </a:r>
            <a:r>
              <a:rPr b="0" lang="en-US" sz="3890" spc="-1" strike="noStrike">
                <a:solidFill>
                  <a:srgbClr val="ffffff"/>
                </a:solidFill>
                <a:latin typeface="Arial"/>
              </a:rPr>
              <a:t>øverste</a:t>
            </a:r>
            <a:endParaRPr b="0" lang="en-US" sz="3890" spc="-1" strike="noStrike">
              <a:solidFill>
                <a:srgbClr val="ffffff"/>
              </a:solidFill>
              <a:latin typeface="Arial"/>
            </a:endParaRPr>
          </a:p>
        </p:txBody>
      </p:sp>
      <p:sp>
        <p:nvSpPr>
          <p:cNvPr id="179"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a:t>
            </a:r>
            <a:r>
              <a:rPr b="0" lang="en-US" sz="3200" spc="-1" strike="noStrike">
                <a:solidFill>
                  <a:srgbClr val="ffffff"/>
                </a:solidFill>
                <a:latin typeface="Arial"/>
              </a:rPr>
              <a:t>Krinoline og kedsomhed”</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Gudrun Østergaard</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Krinoline og kedsomhed</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Science Fiction Cirklen</a:t>
            </a:r>
            <a:endParaRPr b="0" lang="en-US" sz="3200" spc="-1" strike="noStrike">
              <a:solidFill>
                <a:srgbClr val="ffffff"/>
              </a:solidFill>
              <a:latin typeface="Arial"/>
            </a:endParaRPr>
          </a:p>
        </p:txBody>
      </p:sp>
    </p:spTree>
  </p:cSld>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Nyheder</a:t>
            </a:r>
            <a:endParaRPr b="0" lang="en-US" sz="3890" spc="-1" strike="noStrike">
              <a:solidFill>
                <a:srgbClr val="ffffff"/>
              </a:solidFill>
              <a:latin typeface="Arial"/>
            </a:endParaRPr>
          </a:p>
        </p:txBody>
      </p:sp>
      <p:sp>
        <p:nvSpPr>
          <p:cNvPr id="91"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For tekster, der udkommer i 2019, vil der være en ny kategori: børn og unge.</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Web-systemet, denne præsentation og andet har fået en ansigtsløftning.</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stuff.ommadawn.dk/niels-klim-prisen/</a:t>
            </a:r>
            <a:endParaRPr b="0" lang="en-US" sz="3200" spc="-1" strike="noStrike">
              <a:solidFill>
                <a:srgbClr val="ffffff"/>
              </a:solidFill>
              <a:latin typeface="Arial"/>
            </a:endParaRPr>
          </a:p>
        </p:txBody>
      </p:sp>
    </p:spTree>
  </p:cSld>
</p:sld>
</file>

<file path=ppt/slides/slide5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0"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181" name="TextShape 2"/>
          <p:cNvSpPr txBox="1"/>
          <p:nvPr/>
        </p:nvSpPr>
        <p:spPr>
          <a:xfrm>
            <a:off x="1260000" y="2129040"/>
            <a:ext cx="8315640" cy="5013720"/>
          </a:xfrm>
          <a:prstGeom prst="rect">
            <a:avLst/>
          </a:prstGeom>
          <a:noFill/>
          <a:ln>
            <a:noFill/>
          </a:ln>
        </p:spPr>
        <p:txBody>
          <a:bodyPr lIns="0" rIns="0" tIns="0" bIns="0"/>
          <a:p>
            <a:r>
              <a:rPr b="0" lang="en-US" sz="3200" spc="-1" strike="noStrike">
                <a:solidFill>
                  <a:srgbClr val="ffffff"/>
                </a:solidFill>
                <a:latin typeface="Arial"/>
              </a:rPr>
              <a:t>De to mænd satte i et latterbrøl. Deres dybe stemmer rungede i hendes hoved. Bea sank og pressede følelsen ned som en lille klump i maven, men det gik ikke. Hun kunne ikke kontrollere det, den kom op igen, den voksede og steg op igennem hendes krop, og igennem halsen og ud igennem hendes mund som et forfærdeligt skrig. Det lød som et såret dyr. Med ét begyndte tårerne at strømme ud af hende. Bea skjulte ansigter i sine hænder.</a:t>
            </a:r>
            <a:endParaRPr b="0" lang="en-US" sz="3200" spc="-1" strike="noStrike">
              <a:solidFill>
                <a:srgbClr val="ffffff"/>
              </a:solidFill>
              <a:latin typeface="Arial"/>
            </a:endParaRPr>
          </a:p>
        </p:txBody>
      </p:sp>
    </p:spTree>
  </p:cSld>
</p:sld>
</file>

<file path=ppt/slides/slide5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2"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Langnovelle</a:t>
            </a:r>
            <a:endParaRPr b="0" lang="en-US" sz="3890" spc="-1" strike="noStrike">
              <a:solidFill>
                <a:srgbClr val="ffffff"/>
              </a:solidFill>
              <a:latin typeface="Arial"/>
            </a:endParaRPr>
          </a:p>
        </p:txBody>
      </p:sp>
      <p:sp>
        <p:nvSpPr>
          <p:cNvPr id="183"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Og vinderen er ...</a:t>
            </a:r>
            <a:endParaRPr b="0" lang="en-US" sz="3200" spc="-1" strike="noStrike">
              <a:solidFill>
                <a:srgbClr val="ffffff"/>
              </a:solidFill>
              <a:latin typeface="Arial"/>
            </a:endParaRPr>
          </a:p>
        </p:txBody>
      </p:sp>
    </p:spTree>
  </p:cSld>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5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4"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4 kategorier</a:t>
            </a:r>
            <a:endParaRPr b="0" lang="en-US" sz="3890" spc="-1" strike="noStrike">
              <a:solidFill>
                <a:srgbClr val="ffffff"/>
              </a:solidFill>
              <a:latin typeface="Arial"/>
            </a:endParaRPr>
          </a:p>
        </p:txBody>
      </p:sp>
      <p:sp>
        <p:nvSpPr>
          <p:cNvPr id="185"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Oversat</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Kortroman</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Langnovelle</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1" lang="en-US" sz="3200" spc="-1" strike="noStrike">
                <a:solidFill>
                  <a:srgbClr val="ffffff"/>
                </a:solidFill>
                <a:latin typeface="Arial"/>
              </a:rPr>
              <a:t>Novelle</a:t>
            </a:r>
            <a:endParaRPr b="0" lang="en-US" sz="3200" spc="-1" strike="noStrike">
              <a:solidFill>
                <a:srgbClr val="ffffff"/>
              </a:solidFill>
              <a:latin typeface="Arial"/>
            </a:endParaRPr>
          </a:p>
        </p:txBody>
      </p:sp>
    </p:spTree>
  </p:cSld>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5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6"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Novelle, nåede ikke med på stemmesedlen</a:t>
            </a:r>
            <a:endParaRPr b="0" lang="en-US" sz="3890" spc="-1" strike="noStrike">
              <a:solidFill>
                <a:srgbClr val="ffffff"/>
              </a:solidFill>
              <a:latin typeface="Arial"/>
            </a:endParaRPr>
          </a:p>
        </p:txBody>
      </p:sp>
      <p:sp>
        <p:nvSpPr>
          <p:cNvPr id="187" name="TextShape 2"/>
          <p:cNvSpPr txBox="1"/>
          <p:nvPr/>
        </p:nvSpPr>
        <p:spPr>
          <a:xfrm>
            <a:off x="1260000" y="2129040"/>
            <a:ext cx="4057920" cy="4546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Brian P. Ørnbøl</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Kasper Hoff</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Hanne Rump</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Jesper Rugård Jensen</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Richard Ipsen</a:t>
            </a:r>
            <a:endParaRPr b="0" lang="en-US" sz="3200" spc="-1" strike="noStrike">
              <a:solidFill>
                <a:srgbClr val="ffffff"/>
              </a:solidFill>
              <a:latin typeface="Arial"/>
            </a:endParaRPr>
          </a:p>
        </p:txBody>
      </p:sp>
      <p:sp>
        <p:nvSpPr>
          <p:cNvPr id="188" name="TextShape 3"/>
          <p:cNvSpPr txBox="1"/>
          <p:nvPr/>
        </p:nvSpPr>
        <p:spPr>
          <a:xfrm>
            <a:off x="5521320" y="2129040"/>
            <a:ext cx="4057920" cy="438480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Astrid B.Z. Madsen</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Gudrun Østergaard</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Kenneth Krabat</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Camilla Wandahl</a:t>
            </a:r>
            <a:endParaRPr b="0" lang="en-US" sz="3200" spc="-1" strike="noStrike">
              <a:solidFill>
                <a:srgbClr val="ffffff"/>
              </a:solidFill>
              <a:latin typeface="Arial"/>
            </a:endParaRPr>
          </a:p>
        </p:txBody>
      </p:sp>
    </p:spTree>
  </p:cSld>
</p:sld>
</file>

<file path=ppt/slides/slide5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9"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Novelle, 6. plads</a:t>
            </a:r>
            <a:endParaRPr b="0" lang="en-US" sz="3890" spc="-1" strike="noStrike">
              <a:solidFill>
                <a:srgbClr val="ffffff"/>
              </a:solidFill>
              <a:latin typeface="Arial"/>
            </a:endParaRPr>
          </a:p>
        </p:txBody>
      </p:sp>
      <p:sp>
        <p:nvSpPr>
          <p:cNvPr id="190"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a:t>
            </a:r>
            <a:r>
              <a:rPr b="0" lang="en-US" sz="3200" spc="-1" strike="noStrike">
                <a:solidFill>
                  <a:srgbClr val="ffffff"/>
                </a:solidFill>
                <a:latin typeface="Arial"/>
              </a:rPr>
              <a:t>Fordærvets sommer”</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Majbrit Høyrup</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Krinoline og kedsomhed</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Science Fiction Cirklen</a:t>
            </a:r>
            <a:endParaRPr b="0" lang="en-US" sz="3200" spc="-1" strike="noStrike">
              <a:solidFill>
                <a:srgbClr val="ffffff"/>
              </a:solidFill>
              <a:latin typeface="Arial"/>
            </a:endParaRPr>
          </a:p>
        </p:txBody>
      </p:sp>
    </p:spTree>
  </p:cSld>
</p:sld>
</file>

<file path=ppt/slides/slide5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1"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192" name="TextShape 2"/>
          <p:cNvSpPr txBox="1"/>
          <p:nvPr/>
        </p:nvSpPr>
        <p:spPr>
          <a:xfrm>
            <a:off x="1260000" y="2129040"/>
            <a:ext cx="8315640" cy="4557960"/>
          </a:xfrm>
          <a:prstGeom prst="rect">
            <a:avLst/>
          </a:prstGeom>
          <a:noFill/>
          <a:ln>
            <a:noFill/>
          </a:ln>
        </p:spPr>
        <p:txBody>
          <a:bodyPr lIns="0" rIns="0" tIns="0" bIns="0"/>
          <a:p>
            <a:r>
              <a:rPr b="0" lang="en-US" sz="3200" spc="-1" strike="noStrike">
                <a:solidFill>
                  <a:srgbClr val="ffffff"/>
                </a:solidFill>
                <a:latin typeface="Arial"/>
              </a:rPr>
              <a:t>Jeg forestiller mig, hvordan du forventningsfuld har taget damptoget fra en af vores grænsebyer, og har moret dig over at skulle skifte dine klæder for at leve op til vores forestillinger om anstændighed. En påklæder har hjulpet dig med at knappe dine benklæder og med at binde din kravat. Din elektronik er blevet taget fra dig og lagt på en hylde i toldstationen, nydeligt og omhyggeligt pakket ind i silkepapir. </a:t>
            </a:r>
            <a:endParaRPr b="0" lang="en-US" sz="3200" spc="-1" strike="noStrike">
              <a:solidFill>
                <a:srgbClr val="ffffff"/>
              </a:solidFill>
              <a:latin typeface="Arial"/>
            </a:endParaRPr>
          </a:p>
        </p:txBody>
      </p:sp>
    </p:spTree>
  </p:cSld>
</p:sld>
</file>

<file path=ppt/slides/slide5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3"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Novelle, delt 4. plads</a:t>
            </a:r>
            <a:endParaRPr b="0" lang="en-US" sz="3890" spc="-1" strike="noStrike">
              <a:solidFill>
                <a:srgbClr val="ffffff"/>
              </a:solidFill>
              <a:latin typeface="Arial"/>
            </a:endParaRPr>
          </a:p>
        </p:txBody>
      </p:sp>
      <p:sp>
        <p:nvSpPr>
          <p:cNvPr id="194"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a:t>
            </a:r>
            <a:r>
              <a:rPr b="0" lang="en-US" sz="3200" spc="-1" strike="noStrike">
                <a:solidFill>
                  <a:srgbClr val="ffffff"/>
                </a:solidFill>
                <a:latin typeface="Arial"/>
              </a:rPr>
              <a:t>Kvantegruppedynamik”</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Manfred Christiansen</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Lige under overfladen 13: De fremmede</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Science Fiction Cirklen</a:t>
            </a:r>
            <a:endParaRPr b="0" lang="en-US" sz="3200" spc="-1" strike="noStrike">
              <a:solidFill>
                <a:srgbClr val="ffffff"/>
              </a:solidFill>
              <a:latin typeface="Arial"/>
            </a:endParaRPr>
          </a:p>
        </p:txBody>
      </p:sp>
    </p:spTree>
  </p:cSld>
</p:sld>
</file>

<file path=ppt/slides/slide5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5"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196" name="TextShape 2"/>
          <p:cNvSpPr txBox="1"/>
          <p:nvPr/>
        </p:nvSpPr>
        <p:spPr>
          <a:xfrm>
            <a:off x="1260000" y="2129040"/>
            <a:ext cx="8315640" cy="4557960"/>
          </a:xfrm>
          <a:prstGeom prst="rect">
            <a:avLst/>
          </a:prstGeom>
          <a:noFill/>
          <a:ln>
            <a:noFill/>
          </a:ln>
        </p:spPr>
        <p:txBody>
          <a:bodyPr lIns="0" rIns="0" tIns="0" bIns="0"/>
          <a:p>
            <a:r>
              <a:rPr b="0" lang="en-US" sz="3200" spc="-1" strike="noStrike">
                <a:solidFill>
                  <a:srgbClr val="ffffff"/>
                </a:solidFill>
                <a:latin typeface="Arial"/>
              </a:rPr>
              <a:t>Bilen trillede svagt summende ud på hovedvejen og Robert tog sine briller på for at kigge nærmere på den indbyggede GPS, der sad i kardanboksen mellem ham og Jens. Pilen med positions­markøren tegnede en stiplet streg langs vejene på det landkort, der bevægede sig hen over skærmen, mens de kørte. Han studerede knapperne nøje og dannede sig et billede af, hvordan man kunne betjene bilens GPS.</a:t>
            </a:r>
            <a:endParaRPr b="0" lang="en-US" sz="3200" spc="-1" strike="noStrike">
              <a:solidFill>
                <a:srgbClr val="ffffff"/>
              </a:solidFill>
              <a:latin typeface="Arial"/>
            </a:endParaRPr>
          </a:p>
        </p:txBody>
      </p:sp>
    </p:spTree>
  </p:cSld>
</p:sld>
</file>

<file path=ppt/slides/slide5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7"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Novelle, delt 4. plads</a:t>
            </a:r>
            <a:endParaRPr b="0" lang="en-US" sz="3890" spc="-1" strike="noStrike">
              <a:solidFill>
                <a:srgbClr val="ffffff"/>
              </a:solidFill>
              <a:latin typeface="Arial"/>
            </a:endParaRPr>
          </a:p>
        </p:txBody>
      </p:sp>
      <p:sp>
        <p:nvSpPr>
          <p:cNvPr id="198"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a:t>
            </a:r>
            <a:r>
              <a:rPr b="0" lang="en-US" sz="3200" spc="-1" strike="noStrike">
                <a:solidFill>
                  <a:srgbClr val="ffffff"/>
                </a:solidFill>
                <a:latin typeface="Arial"/>
              </a:rPr>
              <a:t>Büchsflint”</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A. Silvestri</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Ord fra forfattersaunaen</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Ord fra forfattersaunaen</a:t>
            </a:r>
            <a:endParaRPr b="0" lang="en-US" sz="3200" spc="-1" strike="noStrike">
              <a:solidFill>
                <a:srgbClr val="ffffff"/>
              </a:solidFill>
              <a:latin typeface="Arial"/>
            </a:endParaRPr>
          </a:p>
        </p:txBody>
      </p:sp>
    </p:spTree>
  </p:cSld>
</p:sld>
</file>

<file path=ppt/slides/slide5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9"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200" name="TextShape 2"/>
          <p:cNvSpPr txBox="1"/>
          <p:nvPr/>
        </p:nvSpPr>
        <p:spPr>
          <a:xfrm>
            <a:off x="1260000" y="2129040"/>
            <a:ext cx="8315640" cy="5013720"/>
          </a:xfrm>
          <a:prstGeom prst="rect">
            <a:avLst/>
          </a:prstGeom>
          <a:noFill/>
          <a:ln>
            <a:noFill/>
          </a:ln>
        </p:spPr>
        <p:txBody>
          <a:bodyPr lIns="0" rIns="0" tIns="0" bIns="0"/>
          <a:p>
            <a:r>
              <a:rPr b="0" lang="en-US" sz="3200" spc="-1" strike="noStrike">
                <a:solidFill>
                  <a:srgbClr val="ffffff"/>
                </a:solidFill>
                <a:latin typeface="Arial"/>
              </a:rPr>
              <a:t>“</a:t>
            </a:r>
            <a:r>
              <a:rPr b="0" lang="en-US" sz="3200" spc="-1" strike="noStrike">
                <a:solidFill>
                  <a:srgbClr val="ffffff"/>
                </a:solidFill>
                <a:latin typeface="Arial"/>
              </a:rPr>
              <a:t>Vi starter først klokken halv elleve, så drengene har haft tid til at tage benene på nakken. De skal jo lige forstå, at de har besudlet vores døtre, og nu bliver nødt til at tage konsekvenserne af deres handlinger. For mange af de unge kommer det som en overraskelse, og for et par måneder siden fandt vi faktisk misdæderen på hans hjemmeadresse. Hans forældre anede ikke hvad han havde gjort, men da vi fortalte det, leverede de ham selv til os.”</a:t>
            </a:r>
            <a:endParaRPr b="0" lang="en-US" sz="3200" spc="-1" strike="noStrike">
              <a:solidFill>
                <a:srgbClr val="ffffff"/>
              </a:solidFill>
              <a:latin typeface="Arial"/>
            </a:endParaRPr>
          </a:p>
        </p:txBody>
      </p:sp>
    </p:spTree>
  </p:cSld>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Husk at</a:t>
            </a:r>
            <a:endParaRPr b="0" lang="en-US" sz="3890" spc="-1" strike="noStrike">
              <a:solidFill>
                <a:srgbClr val="ffffff"/>
              </a:solidFill>
              <a:latin typeface="Arial"/>
            </a:endParaRPr>
          </a:p>
        </p:txBody>
      </p:sp>
      <p:sp>
        <p:nvSpPr>
          <p:cNvPr id="93"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Husk at læse alle de nominerede. De er alle sammen gode.</a:t>
            </a:r>
            <a:endParaRPr b="0" lang="en-US" sz="3200" spc="-1" strike="noStrike">
              <a:solidFill>
                <a:srgbClr val="ffffff"/>
              </a:solidFill>
              <a:latin typeface="Arial"/>
            </a:endParaRPr>
          </a:p>
        </p:txBody>
      </p:sp>
    </p:spTree>
  </p:cSld>
</p:sld>
</file>

<file path=ppt/slides/slide6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1"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Novelle, 3. plads</a:t>
            </a:r>
            <a:endParaRPr b="0" lang="en-US" sz="3890" spc="-1" strike="noStrike">
              <a:solidFill>
                <a:srgbClr val="ffffff"/>
              </a:solidFill>
              <a:latin typeface="Arial"/>
            </a:endParaRPr>
          </a:p>
        </p:txBody>
      </p:sp>
      <p:sp>
        <p:nvSpPr>
          <p:cNvPr id="202"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a:t>
            </a:r>
            <a:r>
              <a:rPr b="0" lang="en-US" sz="3200" spc="-1" strike="noStrike">
                <a:solidFill>
                  <a:srgbClr val="ffffff"/>
                </a:solidFill>
                <a:latin typeface="Arial"/>
              </a:rPr>
              <a:t>Anmeldelse af ’Genforeningen: De overlevende fra Sigrún 7’”</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Lars Ahn</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Lige under overfladen 13: De fremmede</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Science Fiction Cirklen</a:t>
            </a:r>
            <a:endParaRPr b="0" lang="en-US" sz="3200" spc="-1" strike="noStrike">
              <a:solidFill>
                <a:srgbClr val="ffffff"/>
              </a:solidFill>
              <a:latin typeface="Arial"/>
            </a:endParaRPr>
          </a:p>
        </p:txBody>
      </p:sp>
    </p:spTree>
  </p:cSld>
</p:sld>
</file>

<file path=ppt/slides/slide6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3"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204" name="TextShape 2"/>
          <p:cNvSpPr txBox="1"/>
          <p:nvPr/>
        </p:nvSpPr>
        <p:spPr>
          <a:xfrm>
            <a:off x="1260000" y="2129040"/>
            <a:ext cx="8315640" cy="4384440"/>
          </a:xfrm>
          <a:prstGeom prst="rect">
            <a:avLst/>
          </a:prstGeom>
          <a:noFill/>
          <a:ln>
            <a:noFill/>
          </a:ln>
        </p:spPr>
        <p:txBody>
          <a:bodyPr lIns="0" rIns="0" tIns="0" bIns="0"/>
          <a:p>
            <a:r>
              <a:rPr b="0" lang="en-US" sz="3200" spc="-1" strike="noStrike">
                <a:solidFill>
                  <a:srgbClr val="ffffff"/>
                </a:solidFill>
                <a:latin typeface="Arial"/>
              </a:rPr>
              <a:t>Genforeningen spilder ikke tiden med at sætte publikum ind i en forhistorie, som instruktøren antager, at alle kender i forvejen. Det bety­der, at vi hører meget lidt om Jordan Sturlasson, den private rig­mand, som gjorde Sigrún 7 til den første privatfinansie­rede Mars-ekspedition.</a:t>
            </a:r>
            <a:endParaRPr b="0" lang="en-US" sz="3200" spc="-1" strike="noStrike">
              <a:solidFill>
                <a:srgbClr val="ffffff"/>
              </a:solidFill>
              <a:latin typeface="Arial"/>
            </a:endParaRPr>
          </a:p>
        </p:txBody>
      </p:sp>
    </p:spTree>
  </p:cSld>
</p:sld>
</file>

<file path=ppt/slides/slide6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5"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ea typeface="Arial Unicode MS"/>
              </a:rPr>
              <a:t>Novelle, de 2 </a:t>
            </a:r>
            <a:r>
              <a:rPr b="0" lang="en-US" sz="3890" spc="-1" strike="noStrike">
                <a:solidFill>
                  <a:srgbClr val="ffffff"/>
                </a:solidFill>
                <a:latin typeface="Arial"/>
              </a:rPr>
              <a:t>øverste</a:t>
            </a:r>
            <a:endParaRPr b="0" lang="en-US" sz="3890" spc="-1" strike="noStrike">
              <a:solidFill>
                <a:srgbClr val="ffffff"/>
              </a:solidFill>
              <a:latin typeface="Arial"/>
            </a:endParaRPr>
          </a:p>
        </p:txBody>
      </p:sp>
      <p:sp>
        <p:nvSpPr>
          <p:cNvPr id="206"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a:t>
            </a:r>
            <a:r>
              <a:rPr b="0" lang="en-US" sz="3200" spc="-1" strike="noStrike">
                <a:solidFill>
                  <a:srgbClr val="ffffff"/>
                </a:solidFill>
                <a:latin typeface="Arial"/>
              </a:rPr>
              <a:t>Verdensherredømme”</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Jakob Drud</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Lige under overfladen 13: De fremmede</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Science Fiction Cirklen</a:t>
            </a:r>
            <a:endParaRPr b="0" lang="en-US" sz="3200" spc="-1" strike="noStrike">
              <a:solidFill>
                <a:srgbClr val="ffffff"/>
              </a:solidFill>
              <a:latin typeface="Arial"/>
            </a:endParaRPr>
          </a:p>
        </p:txBody>
      </p:sp>
    </p:spTree>
  </p:cSld>
</p:sld>
</file>

<file path=ppt/slides/slide6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7"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208" name="TextShape 2"/>
          <p:cNvSpPr txBox="1"/>
          <p:nvPr/>
        </p:nvSpPr>
        <p:spPr>
          <a:xfrm>
            <a:off x="1260000" y="2129040"/>
            <a:ext cx="8315640" cy="5013720"/>
          </a:xfrm>
          <a:prstGeom prst="rect">
            <a:avLst/>
          </a:prstGeom>
          <a:noFill/>
          <a:ln>
            <a:noFill/>
          </a:ln>
        </p:spPr>
        <p:txBody>
          <a:bodyPr lIns="0" rIns="0" tIns="0" bIns="0"/>
          <a:p>
            <a:r>
              <a:rPr b="0" lang="en-US" sz="3200" spc="-1" strike="noStrike">
                <a:solidFill>
                  <a:srgbClr val="ffffff"/>
                </a:solidFill>
                <a:latin typeface="Arial"/>
              </a:rPr>
              <a:t>”</a:t>
            </a:r>
            <a:r>
              <a:rPr b="0" lang="en-US" sz="3200" spc="-1" strike="noStrike">
                <a:solidFill>
                  <a:srgbClr val="ffffff"/>
                </a:solidFill>
                <a:latin typeface="Arial"/>
              </a:rPr>
              <a:t>Verdensherredømme” er stadig et fuldt 3D-holografisk spil, som er godkendt af Soldynamoens Hegemoni og tilgængeligt for alle her i Historiearkaden, og spillere kan stadig opleve glæden ved at styre et helt land med alle dets ressourcer i konkurrence med 99 andre spillere. Det er stadig sjovt! Men som I sikkert forstår, er det vigtigt at overholde de nye regler, så vi ikke får problemer.</a:t>
            </a:r>
            <a:endParaRPr b="0" lang="en-US" sz="3200" spc="-1" strike="noStrike">
              <a:solidFill>
                <a:srgbClr val="ffffff"/>
              </a:solidFill>
              <a:latin typeface="Arial"/>
            </a:endParaRPr>
          </a:p>
        </p:txBody>
      </p:sp>
    </p:spTree>
  </p:cSld>
</p:sld>
</file>

<file path=ppt/slides/slide6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9"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ea typeface="Arial Unicode MS"/>
              </a:rPr>
              <a:t>Novelle, de 2 </a:t>
            </a:r>
            <a:r>
              <a:rPr b="0" lang="en-US" sz="3890" spc="-1" strike="noStrike">
                <a:solidFill>
                  <a:srgbClr val="ffffff"/>
                </a:solidFill>
                <a:latin typeface="Arial"/>
              </a:rPr>
              <a:t>øverste</a:t>
            </a:r>
            <a:endParaRPr b="0" lang="en-US" sz="3890" spc="-1" strike="noStrike">
              <a:solidFill>
                <a:srgbClr val="ffffff"/>
              </a:solidFill>
              <a:latin typeface="Arial"/>
            </a:endParaRPr>
          </a:p>
        </p:txBody>
      </p:sp>
      <p:sp>
        <p:nvSpPr>
          <p:cNvPr id="210"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a:t>
            </a:r>
            <a:r>
              <a:rPr b="0" lang="en-US" sz="3200" spc="-1" strike="noStrike">
                <a:solidFill>
                  <a:srgbClr val="ffffff"/>
                </a:solidFill>
                <a:latin typeface="Arial"/>
              </a:rPr>
              <a:t>Sortskørt”</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Kenneth Krabat</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Lige under overfladen 13: De fremmede</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Science Fiction Cirklen</a:t>
            </a:r>
            <a:endParaRPr b="0" lang="en-US" sz="3200" spc="-1" strike="noStrike">
              <a:solidFill>
                <a:srgbClr val="ffffff"/>
              </a:solidFill>
              <a:latin typeface="Arial"/>
            </a:endParaRPr>
          </a:p>
        </p:txBody>
      </p:sp>
    </p:spTree>
  </p:cSld>
</p:sld>
</file>

<file path=ppt/slides/slide6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1"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212" name="TextShape 2"/>
          <p:cNvSpPr txBox="1"/>
          <p:nvPr/>
        </p:nvSpPr>
        <p:spPr>
          <a:xfrm>
            <a:off x="1260000" y="2129040"/>
            <a:ext cx="8315640" cy="4384440"/>
          </a:xfrm>
          <a:prstGeom prst="rect">
            <a:avLst/>
          </a:prstGeom>
          <a:noFill/>
          <a:ln>
            <a:noFill/>
          </a:ln>
        </p:spPr>
        <p:txBody>
          <a:bodyPr lIns="0" rIns="0" tIns="0" bIns="0"/>
          <a:p>
            <a:r>
              <a:rPr b="0" lang="en-US" sz="3200" spc="-1" strike="noStrike">
                <a:solidFill>
                  <a:srgbClr val="ffffff"/>
                </a:solidFill>
                <a:latin typeface="Arial"/>
              </a:rPr>
              <a:t>”</a:t>
            </a:r>
            <a:r>
              <a:rPr b="0" lang="en-US" sz="3200" spc="-1" strike="noStrike">
                <a:solidFill>
                  <a:srgbClr val="ffffff"/>
                </a:solidFill>
                <a:latin typeface="Arial"/>
              </a:rPr>
              <a:t>Titlen er valgt som kondensat af samtlige titler med overvæg­ten på klar indholdsrelation. Jeg synes selv, den passer rigtig godt til fortællingen. ’Pippi Sortskørt’.” ”Skørt?” sagde forskeren. ”Et skørt er en beklædningsgenstand til primært hunkøn, som i længde varierer fra akkurat under ballerne til lidt under knæene.”</a:t>
            </a:r>
            <a:endParaRPr b="0" lang="en-US" sz="3200" spc="-1" strike="noStrike">
              <a:solidFill>
                <a:srgbClr val="ffffff"/>
              </a:solidFill>
              <a:latin typeface="Arial"/>
            </a:endParaRPr>
          </a:p>
        </p:txBody>
      </p:sp>
    </p:spTree>
  </p:cSld>
</p:sld>
</file>

<file path=ppt/slides/slide6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3"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Novelle</a:t>
            </a:r>
            <a:endParaRPr b="0" lang="en-US" sz="3890" spc="-1" strike="noStrike">
              <a:solidFill>
                <a:srgbClr val="ffffff"/>
              </a:solidFill>
              <a:latin typeface="Arial"/>
            </a:endParaRPr>
          </a:p>
        </p:txBody>
      </p:sp>
      <p:sp>
        <p:nvSpPr>
          <p:cNvPr id="214"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Og vinderen er ...</a:t>
            </a:r>
            <a:endParaRPr b="0" lang="en-US" sz="3200" spc="-1" strike="noStrike">
              <a:solidFill>
                <a:srgbClr val="ffffff"/>
              </a:solidFill>
              <a:latin typeface="Arial"/>
            </a:endParaRPr>
          </a:p>
        </p:txBody>
      </p:sp>
    </p:spTree>
  </p:cSld>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slides/slide6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5"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216" name="TextShape 2"/>
          <p:cNvSpPr txBox="1"/>
          <p:nvPr/>
        </p:nvSpPr>
        <p:spPr>
          <a:xfrm>
            <a:off x="1260000" y="2129040"/>
            <a:ext cx="4057920" cy="4384800"/>
          </a:xfrm>
          <a:prstGeom prst="rect">
            <a:avLst/>
          </a:prstGeom>
          <a:noFill/>
          <a:ln>
            <a:noFill/>
          </a:ln>
        </p:spPr>
        <p:txBody>
          <a:bodyPr lIns="0" rIns="0" tIns="0" bIns="0" anchor="ctr"/>
          <a:p>
            <a:r>
              <a:rPr b="0" lang="en-US" sz="5400" spc="-1" strike="noStrike">
                <a:solidFill>
                  <a:srgbClr val="ffffff"/>
                </a:solidFill>
                <a:latin typeface="Arial"/>
              </a:rPr>
              <a:t>Tak for i dag!</a:t>
            </a:r>
            <a:endParaRPr b="0" lang="en-US" sz="5400" spc="-1" strike="noStrike">
              <a:solidFill>
                <a:srgbClr val="ffffff"/>
              </a:solidFill>
              <a:latin typeface="Arial"/>
            </a:endParaRPr>
          </a:p>
          <a:p>
            <a:endParaRPr b="0" lang="en-US" sz="5400" spc="-1" strike="noStrike">
              <a:solidFill>
                <a:srgbClr val="ffffff"/>
              </a:solidFill>
              <a:latin typeface="Arial"/>
            </a:endParaRPr>
          </a:p>
          <a:p>
            <a:pPr algn="ctr">
              <a:spcAft>
                <a:spcPts val="1417"/>
              </a:spcAft>
            </a:pPr>
            <a:r>
              <a:rPr b="0" lang="en-US" sz="5400" spc="-1" strike="noStrike">
                <a:solidFill>
                  <a:srgbClr val="ffffff"/>
                </a:solidFill>
                <a:latin typeface="Arial"/>
              </a:rPr>
              <a:t>Photo-op!</a:t>
            </a:r>
            <a:endParaRPr b="0" lang="en-US" sz="5400" spc="-1" strike="noStrike">
              <a:solidFill>
                <a:srgbClr val="ffffff"/>
              </a:solidFill>
              <a:latin typeface="Arial"/>
            </a:endParaRPr>
          </a:p>
        </p:txBody>
      </p:sp>
      <p:pic>
        <p:nvPicPr>
          <p:cNvPr id="217" name="" descr=""/>
          <p:cNvPicPr/>
          <p:nvPr/>
        </p:nvPicPr>
        <p:blipFill>
          <a:blip r:embed="rId1"/>
          <a:stretch/>
        </p:blipFill>
        <p:spPr>
          <a:xfrm>
            <a:off x="6069600" y="2129040"/>
            <a:ext cx="2961360" cy="4384800"/>
          </a:xfrm>
          <a:prstGeom prst="rect">
            <a:avLst/>
          </a:prstGeom>
          <a:ln>
            <a:noFill/>
          </a:ln>
        </p:spPr>
      </p:pic>
    </p:spTree>
  </p:cSld>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Husk at</a:t>
            </a:r>
            <a:endParaRPr b="0" lang="en-US" sz="3890" spc="-1" strike="noStrike">
              <a:solidFill>
                <a:srgbClr val="ffffff"/>
              </a:solidFill>
              <a:latin typeface="Arial"/>
            </a:endParaRPr>
          </a:p>
        </p:txBody>
      </p:sp>
      <p:sp>
        <p:nvSpPr>
          <p:cNvPr id="95"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Kigge på toppen af hver slide.</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Nominerede gennemgåes, fx som en top 6 fra 6 til 3. Først data, så citat.</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Så præsenteres nr. 1 og nr. 2 i tilfældig rækkefølge.</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Og så afsløres vinderen.</a:t>
            </a:r>
            <a:endParaRPr b="0" lang="en-US" sz="3200" spc="-1" strike="noStrike">
              <a:solidFill>
                <a:srgbClr val="ffffff"/>
              </a:solidFill>
              <a:latin typeface="Arial"/>
            </a:endParaRPr>
          </a:p>
        </p:txBody>
      </p:sp>
    </p:spTree>
  </p:cSld>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pic>
        <p:nvPicPr>
          <p:cNvPr id="97" name="" descr=""/>
          <p:cNvPicPr/>
          <p:nvPr/>
        </p:nvPicPr>
        <p:blipFill>
          <a:blip r:embed="rId1"/>
          <a:stretch/>
        </p:blipFill>
        <p:spPr>
          <a:xfrm>
            <a:off x="3765960" y="2128680"/>
            <a:ext cx="3303360" cy="4384440"/>
          </a:xfrm>
          <a:prstGeom prst="rect">
            <a:avLst/>
          </a:prstGeom>
          <a:ln>
            <a:noFill/>
          </a:ln>
        </p:spPr>
      </p:pic>
    </p:spTree>
  </p:cSld>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99"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(Musikken er “The Iron Rose”, Clockwork Dolls.)</a:t>
            </a:r>
            <a:endParaRPr b="0" lang="en-US" sz="3200" spc="-1" strike="noStrike">
              <a:solidFill>
                <a:srgbClr val="ffffff"/>
              </a:solidFill>
              <a:latin typeface="Arial"/>
            </a:endParaRPr>
          </a:p>
        </p:txBody>
      </p:sp>
    </p:spTree>
  </p:cSl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405</TotalTime>
  <Application>LibreOffice/6.0.7.3$Linux_X86_64 LibreOffice_project/00m0$Build-3</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2013-05-06T13:48:24Z</dcterms:created>
  <dc:creator>Lise Andreasen</dc:creator>
  <dc:description/>
  <dc:language>en-US</dc:language>
  <cp:lastModifiedBy>Lise Andreasen </cp:lastModifiedBy>
  <dcterms:modified xsi:type="dcterms:W3CDTF">2019-09-22T12:56:31Z</dcterms:modified>
  <cp:revision>70</cp:revision>
  <dc:subject/>
  <dc:title/>
</cp:coreProperties>
</file>