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43.xml" ContentType="application/vnd.openxmlformats-officedocument.presentationml.slide+xml"/>
  <Override PartName="/ppt/slides/slide27.xml" ContentType="application/vnd.openxmlformats-officedocument.presentationml.slide+xml"/>
  <Override PartName="/ppt/slides/slide52.xml" ContentType="application/vnd.openxmlformats-officedocument.presentationml.slide+xml"/>
  <Override PartName="/ppt/slides/slide11.xml" ContentType="application/vnd.openxmlformats-officedocument.presentationml.slide+xml"/>
  <Override PartName="/ppt/slides/slide36.xml" ContentType="application/vnd.openxmlformats-officedocument.presentationml.slide+xml"/>
  <Override PartName="/ppt/slides/slide7.xml" ContentType="application/vnd.openxmlformats-officedocument.presentationml.slide+xml"/>
  <Override PartName="/ppt/slides/slide61.xml" ContentType="application/vnd.openxmlformats-officedocument.presentationml.slide+xml"/>
  <Override PartName="/ppt/slides/slide20.xml" ContentType="application/vnd.openxmlformats-officedocument.presentationml.slide+xml"/>
  <Override PartName="/ppt/slides/slide45.xml" ContentType="application/vnd.openxmlformats-officedocument.presentationml.slide+xml"/>
  <Override PartName="/ppt/slides/slide29.xml" ContentType="application/vnd.openxmlformats-officedocument.presentationml.slide+xml"/>
  <Override PartName="/ppt/slides/slide54.xml" ContentType="application/vnd.openxmlformats-officedocument.presentationml.slide+xml"/>
  <Override PartName="/ppt/slides/slide13.xml" ContentType="application/vnd.openxmlformats-officedocument.presentationml.slide+xml"/>
  <Override PartName="/ppt/slides/slide38.xml" ContentType="application/vnd.openxmlformats-officedocument.presentationml.slide+xml"/>
  <Override PartName="/ppt/slides/slide9.xml" ContentType="application/vnd.openxmlformats-officedocument.presentationml.slide+xml"/>
  <Override PartName="/ppt/slides/slide63.xml" ContentType="application/vnd.openxmlformats-officedocument.presentationml.slide+xml"/>
  <Override PartName="/ppt/slides/slide22.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40.xml" ContentType="application/vnd.openxmlformats-officedocument.presentationml.slide+xml"/>
  <Override PartName="/ppt/slides/slide24.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33.xml" ContentType="application/vnd.openxmlformats-officedocument.presentationml.slide+xml"/>
  <Override PartName="/ppt/slides/slide17.xml" ContentType="application/vnd.openxmlformats-officedocument.presentationml.slide+xml"/>
  <Override PartName="/ppt/slides/slide4.xml" ContentType="application/vnd.openxmlformats-officedocument.presentationml.slide+xml"/>
  <Override PartName="/ppt/slides/_rels/slide29.xml.rels" ContentType="application/vnd.openxmlformats-package.relationships+xml"/>
  <Override PartName="/ppt/slides/_rels/slide7.xml.rels" ContentType="application/vnd.openxmlformats-package.relationships+xml"/>
  <Override PartName="/ppt/slides/_rels/slide48.xml.rels" ContentType="application/vnd.openxmlformats-package.relationships+xml"/>
  <Override PartName="/ppt/slides/_rels/slide55.xml.rels" ContentType="application/vnd.openxmlformats-package.relationships+xml"/>
  <Override PartName="/ppt/slides/_rels/slide27.xml.rels" ContentType="application/vnd.openxmlformats-package.relationships+xml"/>
  <Override PartName="/ppt/slides/_rels/slide39.xml.rels" ContentType="application/vnd.openxmlformats-package.relationships+xml"/>
  <Override PartName="/ppt/slides/_rels/slide5.xml.rels" ContentType="application/vnd.openxmlformats-package.relationships+xml"/>
  <Override PartName="/ppt/slides/_rels/slide46.xml.rels" ContentType="application/vnd.openxmlformats-package.relationships+xml"/>
  <Override PartName="/ppt/slides/_rels/slide18.xml.rels" ContentType="application/vnd.openxmlformats-package.relationships+xml"/>
  <Override PartName="/ppt/slides/_rels/slide53.xml.rels" ContentType="application/vnd.openxmlformats-package.relationships+xml"/>
  <Override PartName="/ppt/slides/_rels/slide37.xml.rels" ContentType="application/vnd.openxmlformats-package.relationships+xml"/>
  <Override PartName="/ppt/slides/_rels/slide44.xml.rels" ContentType="application/vnd.openxmlformats-package.relationships+xml"/>
  <Override PartName="/ppt/slides/_rels/slide16.xml.rels" ContentType="application/vnd.openxmlformats-package.relationships+xml"/>
  <Override PartName="/ppt/slides/_rels/slide63.xml.rels" ContentType="application/vnd.openxmlformats-package.relationships+xml"/>
  <Override PartName="/ppt/slides/_rels/slide35.xml.rels" ContentType="application/vnd.openxmlformats-package.relationships+xml"/>
  <Override PartName="/ppt/slides/_rels/slide42.xml.rels" ContentType="application/vnd.openxmlformats-package.relationships+xml"/>
  <Override PartName="/ppt/slides/_rels/slide26.xml.rels" ContentType="application/vnd.openxmlformats-package.relationships+xml"/>
  <Override PartName="/ppt/slides/_rels/slide14.xml.rels" ContentType="application/vnd.openxmlformats-package.relationships+xml"/>
  <Override PartName="/ppt/slides/_rels/slide61.xml.rels" ContentType="application/vnd.openxmlformats-package.relationships+xml"/>
  <Override PartName="/ppt/slides/_rels/slide33.xml.rels" ContentType="application/vnd.openxmlformats-package.relationships+xml"/>
  <Override PartName="/ppt/slides/_rels/slide40.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31.xml.rels" ContentType="application/vnd.openxmlformats-package.relationships+xml"/>
  <Override PartName="/ppt/slides/_rels/slide50.xml.rels" ContentType="application/vnd.openxmlformats-package.relationships+xml"/>
  <Override PartName="/ppt/slides/_rels/slide22.xml.rels" ContentType="application/vnd.openxmlformats-package.relationships+xml"/>
  <Override PartName="/ppt/slides/_rels/slide13.xml.rels" ContentType="application/vnd.openxmlformats-package.relationships+xml"/>
  <Override PartName="/ppt/slides/_rels/slide20.xml.rels" ContentType="application/vnd.openxmlformats-package.relationships+xml"/>
  <Override PartName="/ppt/slides/_rels/slide58.xml.rels" ContentType="application/vnd.openxmlformats-package.relationships+xml"/>
  <Override PartName="/ppt/slides/_rels/slide11.xml.rels" ContentType="application/vnd.openxmlformats-package.relationships+xml"/>
  <Override PartName="/ppt/slides/_rels/slide49.xml.rels" ContentType="application/vnd.openxmlformats-package.relationships+xml"/>
  <Override PartName="/ppt/slides/_rels/slide8.xml.rels" ContentType="application/vnd.openxmlformats-package.relationships+xml"/>
  <Override PartName="/ppt/slides/_rels/slide56.xml.rels" ContentType="application/vnd.openxmlformats-package.relationships+xml"/>
  <Override PartName="/ppt/slides/_rels/slide28.xml.rels" ContentType="application/vnd.openxmlformats-package.relationships+xml"/>
  <Override PartName="/ppt/slides/_rels/slide47.xml.rels" ContentType="application/vnd.openxmlformats-package.relationships+xml"/>
  <Override PartName="/ppt/slides/_rels/slide6.xml.rels" ContentType="application/vnd.openxmlformats-package.relationships+xml"/>
  <Override PartName="/ppt/slides/_rels/slide19.xml.rels" ContentType="application/vnd.openxmlformats-package.relationships+xml"/>
  <Override PartName="/ppt/slides/_rels/slide54.xml.rels" ContentType="application/vnd.openxmlformats-package.relationships+xml"/>
  <Override PartName="/ppt/slides/_rels/slide38.xml.rels" ContentType="application/vnd.openxmlformats-package.relationships+xml"/>
  <Override PartName="/ppt/slides/_rels/slide45.xml.rels" ContentType="application/vnd.openxmlformats-package.relationships+xml"/>
  <Override PartName="/ppt/slides/_rels/slide4.xml.rels" ContentType="application/vnd.openxmlformats-package.relationships+xml"/>
  <Override PartName="/ppt/slides/_rels/slide17.xml.rels" ContentType="application/vnd.openxmlformats-package.relationships+xml"/>
  <Override PartName="/ppt/slides/_rels/slide52.xml.rels" ContentType="application/vnd.openxmlformats-package.relationships+xml"/>
  <Override PartName="/ppt/slides/_rels/slide36.xml.rels" ContentType="application/vnd.openxmlformats-package.relationships+xml"/>
  <Override PartName="/ppt/slides/_rels/slide43.xml.rels" ContentType="application/vnd.openxmlformats-package.relationships+xml"/>
  <Override PartName="/ppt/slides/_rels/slide15.xml.rels" ContentType="application/vnd.openxmlformats-package.relationships+xml"/>
  <Override PartName="/ppt/slides/_rels/slide62.xml.rels" ContentType="application/vnd.openxmlformats-package.relationships+xml"/>
  <Override PartName="/ppt/slides/_rels/slide34.xml.rels" ContentType="application/vnd.openxmlformats-package.relationships+xml"/>
  <Override PartName="/ppt/slides/_rels/slide41.xml.rels" ContentType="application/vnd.openxmlformats-package.relationships+xml"/>
  <Override PartName="/ppt/slides/_rels/slide25.xml.rels" ContentType="application/vnd.openxmlformats-package.relationships+xml"/>
  <Override PartName="/ppt/slides/_rels/slide60.xml.rels" ContentType="application/vnd.openxmlformats-package.relationships+xml"/>
  <Override PartName="/ppt/slides/_rels/slide3.xml.rels" ContentType="application/vnd.openxmlformats-package.relationships+xml"/>
  <Override PartName="/ppt/slides/_rels/slide32.xml.rels" ContentType="application/vnd.openxmlformats-package.relationships+xml"/>
  <Override PartName="/ppt/slides/_rels/slide51.xml.rels" ContentType="application/vnd.openxmlformats-package.relationships+xml"/>
  <Override PartName="/ppt/slides/_rels/slide23.xml.rels" ContentType="application/vnd.openxmlformats-package.relationships+xml"/>
  <Override PartName="/ppt/slides/_rels/slide1.xml.rels" ContentType="application/vnd.openxmlformats-package.relationships+xml"/>
  <Override PartName="/ppt/slides/_rels/slide30.xml.rels" ContentType="application/vnd.openxmlformats-package.relationships+xml"/>
  <Override PartName="/ppt/slides/_rels/slide21.xml.rels" ContentType="application/vnd.openxmlformats-package.relationships+xml"/>
  <Override PartName="/ppt/slides/_rels/slide59.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57.xml.rels" ContentType="application/vnd.openxmlformats-package.relationships+xml"/>
  <Override PartName="/ppt/slides/_rels/slide10.xml.rels" ContentType="application/vnd.openxmlformats-package.relationships+xml"/>
  <Override PartName="/ppt/slides/slide42.xml" ContentType="application/vnd.openxmlformats-officedocument.presentationml.slide+xml"/>
  <Override PartName="/ppt/slides/slide26.xml" ContentType="application/vnd.openxmlformats-officedocument.presentationml.slide+xml"/>
  <Override PartName="/ppt/slides/slide51.xml" ContentType="application/vnd.openxmlformats-officedocument.presentationml.slide+xml"/>
  <Override PartName="/ppt/slides/slide35.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44.xml" ContentType="application/vnd.openxmlformats-officedocument.presentationml.slide+xml"/>
  <Override PartName="/ppt/slides/slide28.xml" ContentType="application/vnd.openxmlformats-officedocument.presentationml.slide+xml"/>
  <Override PartName="/ppt/slides/slide53.xml" ContentType="application/vnd.openxmlformats-officedocument.presentationml.slide+xml"/>
  <Override PartName="/ppt/slides/slide37.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62.xml" ContentType="application/vnd.openxmlformats-officedocument.presentationml.slide+xml"/>
  <Override PartName="/ppt/slides/slide46.xml" ContentType="application/vnd.openxmlformats-officedocument.presentationml.slide+xml"/>
  <Override PartName="/ppt/slides/slide21.xml" ContentType="application/vnd.openxmlformats-officedocument.presentationml.slide+xml"/>
  <Override PartName="/ppt/slides/slide55.xml" ContentType="application/vnd.openxmlformats-officedocument.presentationml.slide+xml"/>
  <Override PartName="/ppt/slides/slide30.xml" ContentType="application/vnd.openxmlformats-officedocument.presentationml.slide+xml"/>
  <Override PartName="/ppt/slides/slide39.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48.xml" ContentType="application/vnd.openxmlformats-officedocument.presentationml.slide+xml"/>
  <Override PartName="/ppt/slides/slide23.xml" ContentType="application/vnd.openxmlformats-officedocument.presentationml.slide+xml"/>
  <Override PartName="/ppt/slides/slide57.xml" ContentType="application/vnd.openxmlformats-officedocument.presentationml.slide+xml"/>
  <Override PartName="/ppt/slides/slide32.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41.xml" ContentType="application/vnd.openxmlformats-officedocument.presentationml.slide+xml"/>
  <Override PartName="/ppt/slides/slide25.xml" ContentType="application/vnd.openxmlformats-officedocument.presentationml.slide+xml"/>
  <Override PartName="/ppt/slides/slide50.xml" ContentType="application/vnd.openxmlformats-officedocument.presentationml.slide+xml"/>
  <Override PartName="/ppt/slides/slide59.xml" ContentType="application/vnd.openxmlformats-officedocument.presentationml.slide+xml"/>
  <Override PartName="/ppt/slides/slide34.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27" name="PlaceHolder 2"/>
          <p:cNvSpPr>
            <a:spLocks noGrp="1"/>
          </p:cNvSpPr>
          <p:nvPr>
            <p:ph type="body"/>
          </p:nvPr>
        </p:nvSpPr>
        <p:spPr>
          <a:xfrm>
            <a:off x="1260000" y="2129040"/>
            <a:ext cx="8315640" cy="2091240"/>
          </a:xfrm>
          <a:prstGeom prst="rect">
            <a:avLst/>
          </a:prstGeom>
        </p:spPr>
        <p:txBody>
          <a:bodyPr bIns="0" lIns="0" rIns="0" tIns="0" wrap="none"/>
          <a:p>
            <a:endParaRPr/>
          </a:p>
        </p:txBody>
      </p:sp>
      <p:sp>
        <p:nvSpPr>
          <p:cNvPr id="28" name="PlaceHolder 3"/>
          <p:cNvSpPr>
            <a:spLocks noGrp="1"/>
          </p:cNvSpPr>
          <p:nvPr>
            <p:ph type="body"/>
          </p:nvPr>
        </p:nvSpPr>
        <p:spPr>
          <a:xfrm>
            <a:off x="1260000" y="4418640"/>
            <a:ext cx="831564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30"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31"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32" name="PlaceHolder 4"/>
          <p:cNvSpPr>
            <a:spLocks noGrp="1"/>
          </p:cNvSpPr>
          <p:nvPr>
            <p:ph type="body"/>
          </p:nvPr>
        </p:nvSpPr>
        <p:spPr>
          <a:xfrm>
            <a:off x="5520600" y="4418640"/>
            <a:ext cx="4057560" cy="2091240"/>
          </a:xfrm>
          <a:prstGeom prst="rect">
            <a:avLst/>
          </a:prstGeom>
        </p:spPr>
        <p:txBody>
          <a:bodyPr bIns="0" lIns="0" rIns="0" tIns="0" wrap="none"/>
          <a:p>
            <a:endParaRPr/>
          </a:p>
        </p:txBody>
      </p:sp>
      <p:sp>
        <p:nvSpPr>
          <p:cNvPr id="33" name="PlaceHolder 5"/>
          <p:cNvSpPr>
            <a:spLocks noGrp="1"/>
          </p:cNvSpPr>
          <p:nvPr>
            <p:ph type="body"/>
          </p:nvPr>
        </p:nvSpPr>
        <p:spPr>
          <a:xfrm>
            <a:off x="1260000" y="4418640"/>
            <a:ext cx="405756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35"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36" name="PlaceHolder 3"/>
          <p:cNvSpPr>
            <a:spLocks noGrp="1"/>
          </p:cNvSpPr>
          <p:nvPr>
            <p:ph type="body"/>
          </p:nvPr>
        </p:nvSpPr>
        <p:spPr>
          <a:xfrm>
            <a:off x="5520600" y="2129040"/>
            <a:ext cx="4057560" cy="20912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3" name="PlaceHolder 2"/>
          <p:cNvSpPr>
            <a:spLocks noGrp="1"/>
          </p:cNvSpPr>
          <p:nvPr>
            <p:ph type="subTitle"/>
          </p:nvPr>
        </p:nvSpPr>
        <p:spPr>
          <a:xfrm>
            <a:off x="1260000" y="2129040"/>
            <a:ext cx="8315640" cy="438480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5" name="PlaceHolder 2"/>
          <p:cNvSpPr>
            <a:spLocks noGrp="1"/>
          </p:cNvSpPr>
          <p:nvPr>
            <p:ph type="body"/>
          </p:nvPr>
        </p:nvSpPr>
        <p:spPr>
          <a:xfrm>
            <a:off x="1260000" y="2129040"/>
            <a:ext cx="8315640" cy="438480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47"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48" name="PlaceHolder 3"/>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972000" y="661320"/>
            <a:ext cx="8675640" cy="58521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52"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53" name="PlaceHolder 3"/>
          <p:cNvSpPr>
            <a:spLocks noGrp="1"/>
          </p:cNvSpPr>
          <p:nvPr>
            <p:ph type="body"/>
          </p:nvPr>
        </p:nvSpPr>
        <p:spPr>
          <a:xfrm>
            <a:off x="1260000" y="4418640"/>
            <a:ext cx="4057560" cy="2091240"/>
          </a:xfrm>
          <a:prstGeom prst="rect">
            <a:avLst/>
          </a:prstGeom>
        </p:spPr>
        <p:txBody>
          <a:bodyPr bIns="0" lIns="0" rIns="0" tIns="0" wrap="none"/>
          <a:p>
            <a:endParaRPr/>
          </a:p>
        </p:txBody>
      </p:sp>
      <p:sp>
        <p:nvSpPr>
          <p:cNvPr id="54" name="PlaceHolder 4"/>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1260000" y="2129040"/>
            <a:ext cx="8315640" cy="438480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56"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57"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58" name="PlaceHolder 4"/>
          <p:cNvSpPr>
            <a:spLocks noGrp="1"/>
          </p:cNvSpPr>
          <p:nvPr>
            <p:ph type="body"/>
          </p:nvPr>
        </p:nvSpPr>
        <p:spPr>
          <a:xfrm>
            <a:off x="5520600" y="4418640"/>
            <a:ext cx="4057560" cy="20912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0"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61"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62" name="PlaceHolder 4"/>
          <p:cNvSpPr>
            <a:spLocks noGrp="1"/>
          </p:cNvSpPr>
          <p:nvPr>
            <p:ph type="body"/>
          </p:nvPr>
        </p:nvSpPr>
        <p:spPr>
          <a:xfrm>
            <a:off x="1260000" y="4418640"/>
            <a:ext cx="8314920" cy="20912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4" name="PlaceHolder 2"/>
          <p:cNvSpPr>
            <a:spLocks noGrp="1"/>
          </p:cNvSpPr>
          <p:nvPr>
            <p:ph type="body"/>
          </p:nvPr>
        </p:nvSpPr>
        <p:spPr>
          <a:xfrm>
            <a:off x="1260000" y="2129040"/>
            <a:ext cx="8315640" cy="2091240"/>
          </a:xfrm>
          <a:prstGeom prst="rect">
            <a:avLst/>
          </a:prstGeom>
        </p:spPr>
        <p:txBody>
          <a:bodyPr bIns="0" lIns="0" rIns="0" tIns="0" wrap="none"/>
          <a:p>
            <a:endParaRPr/>
          </a:p>
        </p:txBody>
      </p:sp>
      <p:sp>
        <p:nvSpPr>
          <p:cNvPr id="65" name="PlaceHolder 3"/>
          <p:cNvSpPr>
            <a:spLocks noGrp="1"/>
          </p:cNvSpPr>
          <p:nvPr>
            <p:ph type="body"/>
          </p:nvPr>
        </p:nvSpPr>
        <p:spPr>
          <a:xfrm>
            <a:off x="1260000" y="4418640"/>
            <a:ext cx="8315640" cy="20912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67"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68"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69" name="PlaceHolder 4"/>
          <p:cNvSpPr>
            <a:spLocks noGrp="1"/>
          </p:cNvSpPr>
          <p:nvPr>
            <p:ph type="body"/>
          </p:nvPr>
        </p:nvSpPr>
        <p:spPr>
          <a:xfrm>
            <a:off x="5520600" y="4418640"/>
            <a:ext cx="4057560" cy="2091240"/>
          </a:xfrm>
          <a:prstGeom prst="rect">
            <a:avLst/>
          </a:prstGeom>
        </p:spPr>
        <p:txBody>
          <a:bodyPr bIns="0" lIns="0" rIns="0" tIns="0" wrap="none"/>
          <a:p>
            <a:endParaRPr/>
          </a:p>
        </p:txBody>
      </p:sp>
      <p:sp>
        <p:nvSpPr>
          <p:cNvPr id="70" name="PlaceHolder 5"/>
          <p:cNvSpPr>
            <a:spLocks noGrp="1"/>
          </p:cNvSpPr>
          <p:nvPr>
            <p:ph type="body"/>
          </p:nvPr>
        </p:nvSpPr>
        <p:spPr>
          <a:xfrm>
            <a:off x="1260000" y="4418640"/>
            <a:ext cx="4057560" cy="20912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72"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73" name="PlaceHolder 3"/>
          <p:cNvSpPr>
            <a:spLocks noGrp="1"/>
          </p:cNvSpPr>
          <p:nvPr>
            <p:ph type="body"/>
          </p:nvPr>
        </p:nvSpPr>
        <p:spPr>
          <a:xfrm>
            <a:off x="5520600" y="2129040"/>
            <a:ext cx="4057560" cy="20912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8" name="PlaceHolder 2"/>
          <p:cNvSpPr>
            <a:spLocks noGrp="1"/>
          </p:cNvSpPr>
          <p:nvPr>
            <p:ph type="body"/>
          </p:nvPr>
        </p:nvSpPr>
        <p:spPr>
          <a:xfrm>
            <a:off x="1260000" y="2129040"/>
            <a:ext cx="831564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0"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11" name="PlaceHolder 3"/>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972000" y="661320"/>
            <a:ext cx="8675640" cy="58521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5"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16" name="PlaceHolder 3"/>
          <p:cNvSpPr>
            <a:spLocks noGrp="1"/>
          </p:cNvSpPr>
          <p:nvPr>
            <p:ph type="body"/>
          </p:nvPr>
        </p:nvSpPr>
        <p:spPr>
          <a:xfrm>
            <a:off x="1260000" y="4418640"/>
            <a:ext cx="4057560" cy="2091240"/>
          </a:xfrm>
          <a:prstGeom prst="rect">
            <a:avLst/>
          </a:prstGeom>
        </p:spPr>
        <p:txBody>
          <a:bodyPr bIns="0" lIns="0" rIns="0" tIns="0" wrap="none"/>
          <a:p>
            <a:endParaRPr/>
          </a:p>
        </p:txBody>
      </p:sp>
      <p:sp>
        <p:nvSpPr>
          <p:cNvPr id="17" name="PlaceHolder 4"/>
          <p:cNvSpPr>
            <a:spLocks noGrp="1"/>
          </p:cNvSpPr>
          <p:nvPr>
            <p:ph type="body"/>
          </p:nvPr>
        </p:nvSpPr>
        <p:spPr>
          <a:xfrm>
            <a:off x="5520600" y="2129040"/>
            <a:ext cx="405756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19" name="PlaceHolder 2"/>
          <p:cNvSpPr>
            <a:spLocks noGrp="1"/>
          </p:cNvSpPr>
          <p:nvPr>
            <p:ph type="body"/>
          </p:nvPr>
        </p:nvSpPr>
        <p:spPr>
          <a:xfrm>
            <a:off x="1260000" y="2129040"/>
            <a:ext cx="4057560" cy="4384800"/>
          </a:xfrm>
          <a:prstGeom prst="rect">
            <a:avLst/>
          </a:prstGeom>
        </p:spPr>
        <p:txBody>
          <a:bodyPr bIns="0" lIns="0" rIns="0" tIns="0" wrap="none"/>
          <a:p>
            <a:endParaRPr/>
          </a:p>
        </p:txBody>
      </p:sp>
      <p:sp>
        <p:nvSpPr>
          <p:cNvPr id="20"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21" name="PlaceHolder 4"/>
          <p:cNvSpPr>
            <a:spLocks noGrp="1"/>
          </p:cNvSpPr>
          <p:nvPr>
            <p:ph type="body"/>
          </p:nvPr>
        </p:nvSpPr>
        <p:spPr>
          <a:xfrm>
            <a:off x="5520600" y="4418640"/>
            <a:ext cx="405756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72000" y="661320"/>
            <a:ext cx="8675640" cy="1319040"/>
          </a:xfrm>
          <a:prstGeom prst="rect">
            <a:avLst/>
          </a:prstGeom>
        </p:spPr>
        <p:txBody>
          <a:bodyPr anchor="ctr" bIns="0" lIns="0" rIns="0" tIns="0" wrap="none"/>
          <a:p>
            <a:pPr algn="ctr"/>
            <a:endParaRPr/>
          </a:p>
        </p:txBody>
      </p:sp>
      <p:sp>
        <p:nvSpPr>
          <p:cNvPr id="23" name="PlaceHolder 2"/>
          <p:cNvSpPr>
            <a:spLocks noGrp="1"/>
          </p:cNvSpPr>
          <p:nvPr>
            <p:ph type="body"/>
          </p:nvPr>
        </p:nvSpPr>
        <p:spPr>
          <a:xfrm>
            <a:off x="1260000" y="2129040"/>
            <a:ext cx="4057560" cy="2091240"/>
          </a:xfrm>
          <a:prstGeom prst="rect">
            <a:avLst/>
          </a:prstGeom>
        </p:spPr>
        <p:txBody>
          <a:bodyPr bIns="0" lIns="0" rIns="0" tIns="0" wrap="none"/>
          <a:p>
            <a:endParaRPr/>
          </a:p>
        </p:txBody>
      </p:sp>
      <p:sp>
        <p:nvSpPr>
          <p:cNvPr id="24" name="PlaceHolder 3"/>
          <p:cNvSpPr>
            <a:spLocks noGrp="1"/>
          </p:cNvSpPr>
          <p:nvPr>
            <p:ph type="body"/>
          </p:nvPr>
        </p:nvSpPr>
        <p:spPr>
          <a:xfrm>
            <a:off x="5520600" y="2129040"/>
            <a:ext cx="4057560" cy="2091240"/>
          </a:xfrm>
          <a:prstGeom prst="rect">
            <a:avLst/>
          </a:prstGeom>
        </p:spPr>
        <p:txBody>
          <a:bodyPr bIns="0" lIns="0" rIns="0" tIns="0" wrap="none"/>
          <a:p>
            <a:endParaRPr/>
          </a:p>
        </p:txBody>
      </p:sp>
      <p:sp>
        <p:nvSpPr>
          <p:cNvPr id="25" name="PlaceHolder 4"/>
          <p:cNvSpPr>
            <a:spLocks noGrp="1"/>
          </p:cNvSpPr>
          <p:nvPr>
            <p:ph type="body"/>
          </p:nvPr>
        </p:nvSpPr>
        <p:spPr>
          <a:xfrm>
            <a:off x="1260000" y="4418640"/>
            <a:ext cx="831492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504000" y="1769040"/>
            <a:ext cx="8870040" cy="438444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bIns="0" lIns="0" rIns="0" tIns="0" wrap="none"/>
          <a:p>
            <a:r>
              <a:rPr lang="en-US" sz="1400"/>
              <a:t>&lt;date/time&gt;</a:t>
            </a:r>
            <a:endParaRPr/>
          </a:p>
        </p:txBody>
      </p:sp>
      <p:sp>
        <p:nvSpPr>
          <p:cNvPr id="3" name="PlaceHolder 4"/>
          <p:cNvSpPr>
            <a:spLocks noGrp="1"/>
          </p:cNvSpPr>
          <p:nvPr>
            <p:ph type="ftr"/>
          </p:nvPr>
        </p:nvSpPr>
        <p:spPr>
          <a:xfrm>
            <a:off x="3447360" y="6887160"/>
            <a:ext cx="3195000" cy="521280"/>
          </a:xfrm>
          <a:prstGeom prst="rect">
            <a:avLst/>
          </a:prstGeom>
        </p:spPr>
        <p:txBody>
          <a:bodyPr bIns="0" lIns="0" rIns="0" tIns="0" wrap="none"/>
          <a:p>
            <a:pPr algn="ctr"/>
            <a:r>
              <a:rPr lang="en-US" sz="1400"/>
              <a:t>&lt;footer&gt;</a:t>
            </a:r>
            <a:endParaRPr/>
          </a:p>
        </p:txBody>
      </p:sp>
      <p:sp>
        <p:nvSpPr>
          <p:cNvPr id="4" name="PlaceHolder 5"/>
          <p:cNvSpPr>
            <a:spLocks noGrp="1"/>
          </p:cNvSpPr>
          <p:nvPr>
            <p:ph type="sldNum"/>
          </p:nvPr>
        </p:nvSpPr>
        <p:spPr>
          <a:xfrm>
            <a:off x="7227000" y="6887160"/>
            <a:ext cx="2348280" cy="521280"/>
          </a:xfrm>
          <a:prstGeom prst="rect">
            <a:avLst/>
          </a:prstGeom>
        </p:spPr>
        <p:txBody>
          <a:bodyPr bIns="0" lIns="0" rIns="0" tIns="0" wrap="none"/>
          <a:p>
            <a:pPr algn="r"/>
            <a:fld id="{B1F11101-A161-4181-A151-B131F1D1918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blip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972000" y="661320"/>
            <a:ext cx="8675640" cy="1318680"/>
          </a:xfrm>
          <a:prstGeom prst="rect">
            <a:avLst/>
          </a:prstGeom>
        </p:spPr>
        <p:txBody>
          <a:bodyPr anchor="ctr" bIns="0" lIns="0" rIns="0" tIns="0" wrap="none"/>
          <a:p>
            <a:pPr algn="ctr"/>
            <a:r>
              <a:rPr lang="en-US"/>
              <a:t>Click to edit the title text format</a:t>
            </a:r>
            <a:endParaRPr/>
          </a:p>
        </p:txBody>
      </p:sp>
      <p:sp>
        <p:nvSpPr>
          <p:cNvPr id="38" name="PlaceHolder 2"/>
          <p:cNvSpPr>
            <a:spLocks noGrp="1"/>
          </p:cNvSpPr>
          <p:nvPr>
            <p:ph type="body"/>
          </p:nvPr>
        </p:nvSpPr>
        <p:spPr>
          <a:xfrm>
            <a:off x="1260000" y="2129040"/>
            <a:ext cx="8315640" cy="438444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39" name="PlaceHolder 3"/>
          <p:cNvSpPr>
            <a:spLocks noGrp="1"/>
          </p:cNvSpPr>
          <p:nvPr>
            <p:ph type="dt"/>
          </p:nvPr>
        </p:nvSpPr>
        <p:spPr>
          <a:xfrm>
            <a:off x="972000" y="6743160"/>
            <a:ext cx="2348280" cy="521280"/>
          </a:xfrm>
          <a:prstGeom prst="rect">
            <a:avLst/>
          </a:prstGeom>
        </p:spPr>
        <p:txBody>
          <a:bodyPr bIns="0" lIns="0" rIns="0" tIns="0" wrap="none"/>
          <a:p>
            <a:r>
              <a:rPr lang="en-US" sz="1400"/>
              <a:t>&lt;date/time&gt;</a:t>
            </a:r>
            <a:endParaRPr/>
          </a:p>
        </p:txBody>
      </p:sp>
      <p:sp>
        <p:nvSpPr>
          <p:cNvPr id="40" name="PlaceHolder 4"/>
          <p:cNvSpPr>
            <a:spLocks noGrp="1"/>
          </p:cNvSpPr>
          <p:nvPr>
            <p:ph type="ftr"/>
          </p:nvPr>
        </p:nvSpPr>
        <p:spPr>
          <a:xfrm>
            <a:off x="3699360" y="6743160"/>
            <a:ext cx="3195000" cy="521280"/>
          </a:xfrm>
          <a:prstGeom prst="rect">
            <a:avLst/>
          </a:prstGeom>
        </p:spPr>
        <p:txBody>
          <a:bodyPr bIns="0" lIns="0" rIns="0" tIns="0" wrap="none"/>
          <a:p>
            <a:pPr algn="ctr"/>
            <a:r>
              <a:rPr lang="en-US" sz="1400"/>
              <a:t>&lt;footer&gt;</a:t>
            </a:r>
            <a:endParaRPr/>
          </a:p>
        </p:txBody>
      </p:sp>
      <p:sp>
        <p:nvSpPr>
          <p:cNvPr id="41" name="PlaceHolder 5"/>
          <p:cNvSpPr>
            <a:spLocks noGrp="1"/>
          </p:cNvSpPr>
          <p:nvPr>
            <p:ph type="sldNum"/>
          </p:nvPr>
        </p:nvSpPr>
        <p:spPr>
          <a:xfrm>
            <a:off x="7335360" y="6743160"/>
            <a:ext cx="2348280" cy="521280"/>
          </a:xfrm>
          <a:prstGeom prst="rect">
            <a:avLst/>
          </a:prstGeom>
        </p:spPr>
        <p:txBody>
          <a:bodyPr bIns="0" lIns="0" rIns="0" tIns="0" wrap="none"/>
          <a:p>
            <a:pPr algn="r"/>
            <a:fld id="{41715191-C1E1-41C1-8101-61518131311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TextShape 1"/>
          <p:cNvSpPr txBox="1"/>
          <p:nvPr/>
        </p:nvSpPr>
        <p:spPr>
          <a:xfrm>
            <a:off x="972000" y="661320"/>
            <a:ext cx="8675640" cy="1318680"/>
          </a:xfrm>
          <a:prstGeom prst="rect">
            <a:avLst/>
          </a:prstGeom>
        </p:spPr>
        <p:txBody>
          <a:bodyPr anchor="ctr" bIns="0" lIns="0" rIns="0" tIns="0" wrap="none"/>
          <a:p>
            <a:pPr algn="ctr"/>
            <a:endParaRPr/>
          </a:p>
        </p:txBody>
      </p:sp>
      <p:sp>
        <p:nvSpPr>
          <p:cNvPr id="75" name="TextShape 2"/>
          <p:cNvSpPr txBox="1"/>
          <p:nvPr/>
        </p:nvSpPr>
        <p:spPr>
          <a:xfrm>
            <a:off x="1260000" y="2129040"/>
            <a:ext cx="8315640" cy="4384440"/>
          </a:xfrm>
          <a:prstGeom prst="rect">
            <a:avLst/>
          </a:prstGeom>
        </p:spPr>
        <p:txBody>
          <a:bodyPr anchor="ctr" bIns="0" lIns="0" rIns="0" tIns="0" wrap="none"/>
          <a:p>
            <a:pPr algn="ctr"/>
            <a:r>
              <a:rPr lang="en-US" sz="6600"/>
              <a:t>Niels Klim-prisen 2016</a:t>
            </a:r>
            <a:endParaRPr/>
          </a:p>
        </p:txBody>
      </p:sp>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972000" y="661320"/>
            <a:ext cx="8675640" cy="1318680"/>
          </a:xfrm>
          <a:prstGeom prst="rect">
            <a:avLst/>
          </a:prstGeom>
        </p:spPr>
        <p:txBody>
          <a:bodyPr anchor="ctr" bIns="0" lIns="0" rIns="0" tIns="0" wrap="none"/>
          <a:p>
            <a:pPr algn="ctr"/>
            <a:endParaRPr/>
          </a:p>
        </p:txBody>
      </p:sp>
      <p:sp>
        <p:nvSpPr>
          <p:cNvPr id="93" name="TextShape 2"/>
          <p:cNvSpPr txBox="1"/>
          <p:nvPr/>
        </p:nvSpPr>
        <p:spPr>
          <a:xfrm>
            <a:off x="1260000" y="2129040"/>
            <a:ext cx="8315640" cy="4384440"/>
          </a:xfrm>
          <a:prstGeom prst="rect">
            <a:avLst/>
          </a:prstGeom>
        </p:spPr>
        <p:txBody>
          <a:bodyPr bIns="0" lIns="0" rIns="0" tIns="0" wrap="none"/>
          <a:p>
            <a:r>
              <a:rPr lang="en-US"/>
              <a:t>Det var et vanvittigt beløb. 5.700.000 kr. Helt umuligt at tage seriøst. Det måtte dreje sig om den slags falske fakturaer, man hører om i tv og læser om i aviser. Skruppelløse firmaer, der narrer penge fra hovedsagelig gamle mennesker.</a:t>
            </a:r>
            <a:endParaRPr/>
          </a:p>
          <a:p>
            <a:r>
              <a:rPr lang="en-US"/>
              <a:t>   </a:t>
            </a:r>
            <a:r>
              <a:rPr lang="en-US"/>
              <a:t>Det var dygtigt udført. Det må man sige. Logoet så i mine øjne ægte ud.</a:t>
            </a:r>
            <a:endParaRPr/>
          </a:p>
        </p:txBody>
      </p:sp>
    </p:spTree>
  </p:cSld>
  <p:timing>
    <p:tnLst>
      <p:par>
        <p:cTn dur="indefinite" id="19" nodeType="tmRoot" restart="never">
          <p:childTnLst>
            <p:seq>
              <p:cTn id="20" nodeType="mainSeq">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972000" y="661320"/>
            <a:ext cx="8675640" cy="1318680"/>
          </a:xfrm>
          <a:prstGeom prst="rect">
            <a:avLst/>
          </a:prstGeom>
        </p:spPr>
        <p:txBody>
          <a:bodyPr anchor="ctr" bIns="0" lIns="0" rIns="0" tIns="0" wrap="none"/>
          <a:p>
            <a:pPr algn="ctr"/>
            <a:r>
              <a:rPr lang="en-US"/>
              <a:t>Oversat, delt 6. plads</a:t>
            </a:r>
            <a:endParaRPr/>
          </a:p>
        </p:txBody>
      </p:sp>
      <p:sp>
        <p:nvSpPr>
          <p:cNvPr id="9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Kaptajn Underhyler 12: Den sensationelle saga om Svend Stinkesnot</a:t>
            </a:r>
            <a:endParaRPr/>
          </a:p>
          <a:p>
            <a:pPr>
              <a:buSzPct val="45000"/>
              <a:buFont typeface="StarSymbol"/>
              <a:buChar char=""/>
            </a:pPr>
            <a:r>
              <a:rPr lang="en-US"/>
              <a:t>Dav Pilkey (Kim Langer)</a:t>
            </a:r>
            <a:endParaRPr/>
          </a:p>
          <a:p>
            <a:pPr>
              <a:buSzPct val="45000"/>
              <a:buFont typeface="StarSymbol"/>
              <a:buChar char=""/>
            </a:pPr>
            <a:r>
              <a:rPr lang="en-US"/>
              <a:t>Carlsen</a:t>
            </a:r>
            <a:endParaRPr/>
          </a:p>
        </p:txBody>
      </p:sp>
    </p:spTree>
  </p:cSld>
  <p:timing>
    <p:tnLst>
      <p:par>
        <p:cTn dur="indefinite" id="21" nodeType="tmRoot" restart="never">
          <p:childTnLst>
            <p:seq>
              <p:cTn id="22" nodeType="mainSeq">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972000" y="661320"/>
            <a:ext cx="8675640" cy="1318680"/>
          </a:xfrm>
          <a:prstGeom prst="rect">
            <a:avLst/>
          </a:prstGeom>
        </p:spPr>
        <p:txBody>
          <a:bodyPr anchor="ctr" bIns="0" lIns="0" rIns="0" tIns="0" wrap="none"/>
          <a:p>
            <a:pPr algn="ctr"/>
            <a:endParaRPr/>
          </a:p>
        </p:txBody>
      </p:sp>
      <p:sp>
        <p:nvSpPr>
          <p:cNvPr id="97" name="TextShape 2"/>
          <p:cNvSpPr txBox="1"/>
          <p:nvPr/>
        </p:nvSpPr>
        <p:spPr>
          <a:xfrm>
            <a:off x="1260000" y="2129040"/>
            <a:ext cx="8315640" cy="5013720"/>
          </a:xfrm>
          <a:prstGeom prst="rect">
            <a:avLst/>
          </a:prstGeom>
        </p:spPr>
        <p:txBody>
          <a:bodyPr bIns="0" lIns="0" rIns="0" tIns="0" wrap="none"/>
          <a:p>
            <a:r>
              <a:rPr lang="en-US"/>
              <a:t>Pludselig begyndte den lille klump Zygo-Gogozizzel 24 at gå i forbindelse med slimhinden i hr. Nakkeknäckers mavesæk. Den begyndte at erstatte hans celler med foruroligende fart, bredte sig i hans svampede indre og overtog hans normale kropsfunktioner. Inden længe nåede Zygo-Gogozizzel 24 frem til hr. Nakkeknäckers hoved, hvor det gav hans hjerneceller en saltvandsindsprøjtning og indledte den meget komplicerede proces, der ville gøre ham klog.</a:t>
            </a:r>
            <a:endParaRPr/>
          </a:p>
        </p:txBody>
      </p:sp>
    </p:spTree>
  </p:cSld>
  <p:timing>
    <p:tnLst>
      <p:par>
        <p:cTn dur="indefinite" id="23" nodeType="tmRoot" restart="never">
          <p:childTnLst>
            <p:seq>
              <p:cTn id="24" nodeType="mainSeq">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972000" y="661320"/>
            <a:ext cx="8675640" cy="1318680"/>
          </a:xfrm>
          <a:prstGeom prst="rect">
            <a:avLst/>
          </a:prstGeom>
        </p:spPr>
        <p:txBody>
          <a:bodyPr anchor="ctr" bIns="0" lIns="0" rIns="0" tIns="0" wrap="none"/>
          <a:p>
            <a:pPr algn="ctr"/>
            <a:r>
              <a:rPr lang="en-US"/>
              <a:t>Oversat, delt 3. plads</a:t>
            </a:r>
            <a:endParaRPr/>
          </a:p>
        </p:txBody>
      </p:sp>
      <p:sp>
        <p:nvSpPr>
          <p:cNvPr id="9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Ingen pris</a:t>
            </a:r>
            <a:endParaRPr/>
          </a:p>
        </p:txBody>
      </p:sp>
    </p:spTree>
  </p:cSld>
  <p:timing>
    <p:tnLst>
      <p:par>
        <p:cTn dur="indefinite" id="25" nodeType="tmRoot" restart="never">
          <p:childTnLst>
            <p:seq>
              <p:cTn id="26" nodeType="mainSeq">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972000" y="661320"/>
            <a:ext cx="8675640" cy="1318680"/>
          </a:xfrm>
          <a:prstGeom prst="rect">
            <a:avLst/>
          </a:prstGeom>
        </p:spPr>
        <p:txBody>
          <a:bodyPr anchor="ctr" bIns="0" lIns="0" rIns="0" tIns="0" wrap="none"/>
          <a:p>
            <a:pPr algn="ctr"/>
            <a:r>
              <a:rPr lang="en-US"/>
              <a:t>Oversat, delt 3. plads</a:t>
            </a:r>
            <a:endParaRPr/>
          </a:p>
        </p:txBody>
      </p:sp>
      <p:sp>
        <p:nvSpPr>
          <p:cNvPr id="10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"Den bedste science fiction fra året 3"</a:t>
            </a:r>
            <a:endParaRPr/>
          </a:p>
          <a:p>
            <a:pPr>
              <a:buSzPct val="45000"/>
              <a:buFont typeface="StarSymbol"/>
              <a:buChar char=""/>
            </a:pPr>
            <a:r>
              <a:rPr lang="en-US"/>
              <a:t>Ken MacLeod (Niels Dalgaard)</a:t>
            </a:r>
            <a:r>
              <a:rPr lang="en-US"/>
              <a:t>	</a:t>
            </a:r>
            <a:endParaRPr/>
          </a:p>
          <a:p>
            <a:pPr>
              <a:buSzPct val="45000"/>
              <a:buFont typeface="StarSymbol"/>
              <a:buChar char=""/>
            </a:pPr>
            <a:r>
              <a:rPr i="1" lang="en-US"/>
              <a:t>Hvem er bange for Wolf 359?</a:t>
            </a:r>
            <a:endParaRPr/>
          </a:p>
        </p:txBody>
      </p:sp>
    </p:spTree>
  </p:cSld>
  <p:timing>
    <p:tnLst>
      <p:par>
        <p:cTn dur="indefinite" id="27" nodeType="tmRoot" restart="never">
          <p:childTnLst>
            <p:seq>
              <p:cTn id="28" nodeType="mainSeq">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TextShape 1"/>
          <p:cNvSpPr txBox="1"/>
          <p:nvPr/>
        </p:nvSpPr>
        <p:spPr>
          <a:xfrm>
            <a:off x="972000" y="661320"/>
            <a:ext cx="8675640" cy="1318680"/>
          </a:xfrm>
          <a:prstGeom prst="rect">
            <a:avLst/>
          </a:prstGeom>
        </p:spPr>
        <p:txBody>
          <a:bodyPr anchor="ctr" bIns="0" lIns="0" rIns="0" tIns="0" wrap="none"/>
          <a:p>
            <a:pPr algn="ctr"/>
            <a:endParaRPr/>
          </a:p>
        </p:txBody>
      </p:sp>
      <p:sp>
        <p:nvSpPr>
          <p:cNvPr id="103" name="TextShape 2"/>
          <p:cNvSpPr txBox="1"/>
          <p:nvPr/>
        </p:nvSpPr>
        <p:spPr>
          <a:xfrm>
            <a:off x="1260000" y="2129040"/>
            <a:ext cx="8315640" cy="4384440"/>
          </a:xfrm>
          <a:prstGeom prst="rect">
            <a:avLst/>
          </a:prstGeom>
        </p:spPr>
        <p:txBody>
          <a:bodyPr bIns="0" lIns="0" rIns="0" tIns="0" wrap="none"/>
          <a:p>
            <a:r>
              <a:rPr lang="en-US"/>
              <a:t>“</a:t>
            </a:r>
            <a:r>
              <a:rPr lang="en-US"/>
              <a:t>Hvad bringer dig hertil?” spurgte jeg.</a:t>
            </a:r>
            <a:endParaRPr/>
          </a:p>
          <a:p>
            <a:r>
              <a:rPr lang="en-US"/>
              <a:t>   “</a:t>
            </a:r>
            <a:r>
              <a:rPr lang="en-US"/>
              <a:t>Forretninger,” sagde Bob. Han smilede tørt. “Endnu en science fiction-antologi. Vinklen er denne gang, at den præsenterer historier fra amerikanske forfattere i eksil.”</a:t>
            </a:r>
            <a:endParaRPr/>
          </a:p>
        </p:txBody>
      </p:sp>
    </p:spTree>
  </p:cSld>
  <p:timing>
    <p:tnLst>
      <p:par>
        <p:cTn dur="indefinite" id="29" nodeType="tmRoot" restart="never">
          <p:childTnLst>
            <p:seq>
              <p:cTn id="30" nodeType="mainSeq">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972000" y="661320"/>
            <a:ext cx="8675640" cy="1318680"/>
          </a:xfrm>
          <a:prstGeom prst="rect">
            <a:avLst/>
          </a:prstGeom>
        </p:spPr>
        <p:txBody>
          <a:bodyPr anchor="ctr" bIns="0" lIns="0" rIns="0" tIns="0" wrap="none"/>
          <a:p>
            <a:pPr algn="ctr"/>
            <a:r>
              <a:rPr lang="en-US"/>
              <a:t>Oversat, delt 3. plads</a:t>
            </a:r>
            <a:endParaRPr/>
          </a:p>
        </p:txBody>
      </p:sp>
      <p:sp>
        <p:nvSpPr>
          <p:cNvPr id="10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Fladland</a:t>
            </a:r>
            <a:endParaRPr/>
          </a:p>
          <a:p>
            <a:pPr>
              <a:buSzPct val="45000"/>
              <a:buFont typeface="StarSymbol"/>
              <a:buChar char=""/>
            </a:pPr>
            <a:r>
              <a:rPr lang="en-US"/>
              <a:t>Edwin A. Abbott (Jacob Wisby)</a:t>
            </a:r>
            <a:r>
              <a:rPr lang="en-US"/>
              <a:t>	</a:t>
            </a:r>
            <a:r>
              <a:rPr lang="en-US"/>
              <a:t>	</a:t>
            </a:r>
            <a:endParaRPr/>
          </a:p>
          <a:p>
            <a:pPr>
              <a:buSzPct val="45000"/>
              <a:buFont typeface="StarSymbol"/>
              <a:buChar char=""/>
            </a:pPr>
            <a:r>
              <a:rPr lang="en-US"/>
              <a:t>Mikro</a:t>
            </a:r>
            <a:endParaRPr/>
          </a:p>
        </p:txBody>
      </p:sp>
    </p:spTree>
  </p:cSld>
  <p:timing>
    <p:tnLst>
      <p:par>
        <p:cTn dur="indefinite" id="31" nodeType="tmRoot" restart="never">
          <p:childTnLst>
            <p:seq>
              <p:cTn id="32" nodeType="mainSeq">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972000" y="661320"/>
            <a:ext cx="8675640" cy="1318680"/>
          </a:xfrm>
          <a:prstGeom prst="rect">
            <a:avLst/>
          </a:prstGeom>
        </p:spPr>
        <p:txBody>
          <a:bodyPr anchor="ctr" bIns="0" lIns="0" rIns="0" tIns="0" wrap="none"/>
          <a:p>
            <a:pPr algn="ctr"/>
            <a:endParaRPr/>
          </a:p>
        </p:txBody>
      </p:sp>
      <p:sp>
        <p:nvSpPr>
          <p:cNvPr id="107" name="TextShape 2"/>
          <p:cNvSpPr txBox="1"/>
          <p:nvPr/>
        </p:nvSpPr>
        <p:spPr>
          <a:xfrm>
            <a:off x="1260000" y="2129040"/>
            <a:ext cx="8315640" cy="4557960"/>
          </a:xfrm>
          <a:prstGeom prst="rect">
            <a:avLst/>
          </a:prstGeom>
        </p:spPr>
        <p:txBody>
          <a:bodyPr bIns="0" lIns="0" rIns="0" tIns="0" wrap="none"/>
          <a:p>
            <a:r>
              <a:rPr lang="en-US"/>
              <a:t>Forestil jer et gigantisk ark papir hvorpå rette Linjer, Trekanter, Kvadrater, Femkanter, Sekskanter og andre figurer i stedet for at blive på deres faste pladser bevæger sig frit omkring, på eller i overfladen, men uden at være i stand til at hæve sig over eller synke ned under den – nærmest som skygger – blot hårde med lysende kanter – så har I en ret god forståelse af mit land og mine landsmænd.</a:t>
            </a:r>
            <a:endParaRPr/>
          </a:p>
        </p:txBody>
      </p:sp>
    </p:spTree>
  </p:cSld>
  <p:timing>
    <p:tnLst>
      <p:par>
        <p:cTn dur="indefinite" id="33" nodeType="tmRoot" restart="never">
          <p:childTnLst>
            <p:seq>
              <p:cTn id="34" nodeType="mainSeq">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TextShape 1"/>
          <p:cNvSpPr txBox="1"/>
          <p:nvPr/>
        </p:nvSpPr>
        <p:spPr>
          <a:xfrm>
            <a:off x="972000" y="661320"/>
            <a:ext cx="8675640" cy="1318680"/>
          </a:xfrm>
          <a:prstGeom prst="rect">
            <a:avLst/>
          </a:prstGeom>
        </p:spPr>
        <p:txBody>
          <a:bodyPr anchor="ctr" bIns="0" lIns="0" rIns="0" tIns="0" wrap="none"/>
          <a:p>
            <a:pPr algn="ctr"/>
            <a:r>
              <a:rPr lang="en-US"/>
              <a:t>Oversat, de 2 sidste</a:t>
            </a:r>
            <a:endParaRPr/>
          </a:p>
        </p:txBody>
      </p:sp>
      <p:sp>
        <p:nvSpPr>
          <p:cNvPr id="10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"Hvem er bange for Wolf 359?"</a:t>
            </a:r>
            <a:endParaRPr/>
          </a:p>
          <a:p>
            <a:pPr>
              <a:buSzPct val="45000"/>
              <a:buFont typeface="StarSymbol"/>
              <a:buChar char=""/>
            </a:pPr>
            <a:r>
              <a:rPr lang="en-US"/>
              <a:t>Ken MacLeod (Niels Dalgaard)</a:t>
            </a:r>
            <a:endParaRPr/>
          </a:p>
          <a:p>
            <a:pPr>
              <a:buSzPct val="45000"/>
              <a:buFont typeface="StarSymbol"/>
              <a:buChar char=""/>
            </a:pPr>
            <a:r>
              <a:rPr i="1" lang="en-US"/>
              <a:t>Hvem er bange for Wolf 359?</a:t>
            </a:r>
            <a:endParaRPr/>
          </a:p>
        </p:txBody>
      </p:sp>
    </p:spTree>
  </p:cSld>
  <p:timing>
    <p:tnLst>
      <p:par>
        <p:cTn dur="indefinite" id="35" nodeType="tmRoot" restart="never">
          <p:childTnLst>
            <p:seq>
              <p:cTn id="36" nodeType="mainSeq">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TextShape 1"/>
          <p:cNvSpPr txBox="1"/>
          <p:nvPr/>
        </p:nvSpPr>
        <p:spPr>
          <a:xfrm>
            <a:off x="972000" y="661320"/>
            <a:ext cx="8675640" cy="1318680"/>
          </a:xfrm>
          <a:prstGeom prst="rect">
            <a:avLst/>
          </a:prstGeom>
        </p:spPr>
        <p:txBody>
          <a:bodyPr anchor="ctr" bIns="0" lIns="0" rIns="0" tIns="0" wrap="none"/>
          <a:p>
            <a:pPr algn="ctr"/>
            <a:endParaRPr/>
          </a:p>
        </p:txBody>
      </p:sp>
      <p:sp>
        <p:nvSpPr>
          <p:cNvPr id="111" name="TextShape 2"/>
          <p:cNvSpPr txBox="1"/>
          <p:nvPr/>
        </p:nvSpPr>
        <p:spPr>
          <a:xfrm>
            <a:off x="1260000" y="2129040"/>
            <a:ext cx="8315640" cy="4384440"/>
          </a:xfrm>
          <a:prstGeom prst="rect">
            <a:avLst/>
          </a:prstGeom>
        </p:spPr>
        <p:txBody>
          <a:bodyPr bIns="0" lIns="0" rIns="0" tIns="0" wrap="none"/>
          <a:p>
            <a:r>
              <a:rPr lang="en-US"/>
              <a:t>En uge senere fortalte han at han havde sørget for at jeg slap med en bøde plus erstatning. Hvis jeg lånte penge til at betale det hele med det samme, ville det tage 257 år at betale gælden af. Jeg havde andre planer for de næste 257 år. I stedet forhandlede jeg mig frem til et éngangsforskud for at ordne sagerne på Wolf 359, og brugte det til at betale retten og Magnaten.</a:t>
            </a:r>
            <a:endParaRPr/>
          </a:p>
        </p:txBody>
      </p:sp>
    </p:spTree>
  </p:cSld>
  <p:timing>
    <p:tnLst>
      <p:par>
        <p:cTn dur="indefinite" id="37" nodeType="tmRoot" restart="never">
          <p:childTnLst>
            <p:seq>
              <p:cTn id="38"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TextShape 1"/>
          <p:cNvSpPr txBox="1"/>
          <p:nvPr/>
        </p:nvSpPr>
        <p:spPr>
          <a:xfrm>
            <a:off x="972000" y="661320"/>
            <a:ext cx="8675640" cy="1318680"/>
          </a:xfrm>
          <a:prstGeom prst="rect">
            <a:avLst/>
          </a:prstGeom>
        </p:spPr>
        <p:txBody>
          <a:bodyPr anchor="ctr" bIns="0" lIns="0" rIns="0" tIns="0" wrap="none"/>
          <a:p>
            <a:pPr algn="ctr"/>
            <a:r>
              <a:rPr lang="en-US"/>
              <a:t>Hvad er Niels Klim-prisen?</a:t>
            </a:r>
            <a:endParaRPr/>
          </a:p>
        </p:txBody>
      </p:sp>
      <p:sp>
        <p:nvSpPr>
          <p:cNvPr id="7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Teksten er science fiction.</a:t>
            </a:r>
            <a:endParaRPr/>
          </a:p>
          <a:p>
            <a:pPr>
              <a:buSzPct val="45000"/>
              <a:buFont typeface="StarSymbol"/>
              <a:buChar char=""/>
            </a:pPr>
            <a:r>
              <a:rPr lang="en-US"/>
              <a:t>Teksten er på mindre end 40.000 ord.</a:t>
            </a:r>
            <a:endParaRPr/>
          </a:p>
          <a:p>
            <a:pPr>
              <a:buSzPct val="45000"/>
              <a:buFont typeface="StarSymbol"/>
              <a:buChar char=""/>
            </a:pPr>
            <a:r>
              <a:rPr lang="en-US"/>
              <a:t>Teksten er blevet udgivet på dansk for første gang det foregående år.</a:t>
            </a:r>
            <a:endParaRPr/>
          </a:p>
          <a:p>
            <a:pPr>
              <a:buSzPct val="45000"/>
              <a:buFont typeface="StarSymbol"/>
              <a:buChar char=""/>
            </a:pPr>
            <a:r>
              <a:rPr lang="en-US"/>
              <a:t>I 2017 uddeles prisen for bedste tekster fra 2016.</a:t>
            </a:r>
            <a:endParaRPr/>
          </a:p>
          <a:p>
            <a:pPr>
              <a:buSzPct val="45000"/>
              <a:buFont typeface="StarSymbol"/>
              <a:buChar char=""/>
            </a:pPr>
            <a:r>
              <a:rPr lang="en-US"/>
              <a:t>Nomineringer og stemmer afgives af fans.</a:t>
            </a: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TextShape 1"/>
          <p:cNvSpPr txBox="1"/>
          <p:nvPr/>
        </p:nvSpPr>
        <p:spPr>
          <a:xfrm>
            <a:off x="972000" y="661320"/>
            <a:ext cx="8675640" cy="1318680"/>
          </a:xfrm>
          <a:prstGeom prst="rect">
            <a:avLst/>
          </a:prstGeom>
        </p:spPr>
        <p:txBody>
          <a:bodyPr anchor="ctr" bIns="0" lIns="0" rIns="0" tIns="0" wrap="none"/>
          <a:p>
            <a:pPr algn="ctr"/>
            <a:r>
              <a:rPr lang="en-US"/>
              <a:t>Oversat, de 2 sidste</a:t>
            </a:r>
            <a:endParaRPr/>
          </a:p>
        </p:txBody>
      </p:sp>
      <p:sp>
        <p:nvSpPr>
          <p:cNvPr id="11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"En tulipan til Lukrets"</a:t>
            </a:r>
            <a:r>
              <a:rPr lang="en-US"/>
              <a:t>	</a:t>
            </a:r>
            <a:endParaRPr/>
          </a:p>
          <a:p>
            <a:pPr>
              <a:buSzPct val="45000"/>
              <a:buFont typeface="StarSymbol"/>
              <a:buChar char=""/>
            </a:pPr>
            <a:r>
              <a:rPr lang="en-US"/>
              <a:t>Ken MacLeod (Niels Dalgaard)</a:t>
            </a:r>
            <a:r>
              <a:rPr lang="en-US"/>
              <a:t>	</a:t>
            </a:r>
            <a:endParaRPr/>
          </a:p>
          <a:p>
            <a:pPr>
              <a:buSzPct val="45000"/>
              <a:buFont typeface="StarSymbol"/>
              <a:buChar char=""/>
            </a:pPr>
            <a:r>
              <a:rPr i="1" lang="en-US"/>
              <a:t>Hvem er bange for Wolf 359?</a:t>
            </a:r>
            <a:endParaRPr/>
          </a:p>
        </p:txBody>
      </p:sp>
    </p:spTree>
  </p:cSld>
  <p:timing>
    <p:tnLst>
      <p:par>
        <p:cTn dur="indefinite" id="39" nodeType="tmRoot" restart="never">
          <p:childTnLst>
            <p:seq>
              <p:cTn id="40" nodeType="mainSeq">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4" name="TextShape 1"/>
          <p:cNvSpPr txBox="1"/>
          <p:nvPr/>
        </p:nvSpPr>
        <p:spPr>
          <a:xfrm>
            <a:off x="972000" y="661320"/>
            <a:ext cx="8675640" cy="1318680"/>
          </a:xfrm>
          <a:prstGeom prst="rect">
            <a:avLst/>
          </a:prstGeom>
        </p:spPr>
        <p:txBody>
          <a:bodyPr anchor="ctr" bIns="0" lIns="0" rIns="0" tIns="0" wrap="none"/>
          <a:p>
            <a:pPr algn="ctr"/>
            <a:endParaRPr/>
          </a:p>
        </p:txBody>
      </p:sp>
      <p:sp>
        <p:nvSpPr>
          <p:cNvPr id="115" name="TextShape 2"/>
          <p:cNvSpPr txBox="1"/>
          <p:nvPr/>
        </p:nvSpPr>
        <p:spPr>
          <a:xfrm>
            <a:off x="1260000" y="2129040"/>
            <a:ext cx="8315640" cy="4384440"/>
          </a:xfrm>
          <a:prstGeom prst="rect">
            <a:avLst/>
          </a:prstGeom>
        </p:spPr>
        <p:txBody>
          <a:bodyPr bIns="0" lIns="0" rIns="0" tIns="0" wrap="none"/>
          <a:p>
            <a:r>
              <a:rPr lang="en-US"/>
              <a:t>“</a:t>
            </a:r>
            <a:r>
              <a:rPr lang="en-US"/>
              <a:t>Nu da vi alle er her,” sagde han, “er vi klar til afgang. Vi har hacket en adgangstilladelse til en kropsfabrik lige midt i synth-kvarteret. Mønstrene er uploadet, falske ID-papirer genereret fra jeres accepterede og indøvede omslag.”</a:t>
            </a:r>
            <a:endParaRPr/>
          </a:p>
        </p:txBody>
      </p:sp>
    </p:spTree>
  </p:cSld>
  <p:timing>
    <p:tnLst>
      <p:par>
        <p:cTn dur="indefinite" id="41" nodeType="tmRoot" restart="never">
          <p:childTnLst>
            <p:seq>
              <p:cTn id="42" nodeType="mainSeq">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TextShape 1"/>
          <p:cNvSpPr txBox="1"/>
          <p:nvPr/>
        </p:nvSpPr>
        <p:spPr>
          <a:xfrm>
            <a:off x="972000" y="661320"/>
            <a:ext cx="8675640" cy="1318680"/>
          </a:xfrm>
          <a:prstGeom prst="rect">
            <a:avLst/>
          </a:prstGeom>
        </p:spPr>
        <p:txBody>
          <a:bodyPr anchor="ctr" bIns="0" lIns="0" rIns="0" tIns="0" wrap="none"/>
          <a:p>
            <a:pPr algn="ctr"/>
            <a:r>
              <a:rPr lang="en-US"/>
              <a:t>Oversat</a:t>
            </a:r>
            <a:endParaRPr/>
          </a:p>
        </p:txBody>
      </p:sp>
      <p:sp>
        <p:nvSpPr>
          <p:cNvPr id="11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Og vinderen er ...</a:t>
            </a:r>
            <a:endParaRPr/>
          </a:p>
        </p:txBody>
      </p:sp>
    </p:spTree>
  </p:cSld>
  <p:timing>
    <p:tnLst>
      <p:par>
        <p:cTn dur="indefinite" id="43" nodeType="tmRoot" restart="never">
          <p:childTnLst>
            <p:seq>
              <p:cTn id="44" nodeType="mainSeq">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8" name="TextShape 1"/>
          <p:cNvSpPr txBox="1"/>
          <p:nvPr/>
        </p:nvSpPr>
        <p:spPr>
          <a:xfrm>
            <a:off x="972000" y="661320"/>
            <a:ext cx="8675640" cy="1318680"/>
          </a:xfrm>
          <a:prstGeom prst="rect">
            <a:avLst/>
          </a:prstGeom>
        </p:spPr>
        <p:txBody>
          <a:bodyPr anchor="ctr" bIns="0" lIns="0" rIns="0" tIns="0" wrap="none"/>
          <a:p>
            <a:pPr algn="ctr"/>
            <a:r>
              <a:rPr lang="en-US"/>
              <a:t>4 kategorier</a:t>
            </a:r>
            <a:endParaRPr/>
          </a:p>
        </p:txBody>
      </p:sp>
      <p:sp>
        <p:nvSpPr>
          <p:cNvPr id="11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Oversat</a:t>
            </a:r>
            <a:endParaRPr/>
          </a:p>
          <a:p>
            <a:pPr>
              <a:buSzPct val="45000"/>
              <a:buFont typeface="StarSymbol"/>
              <a:buChar char=""/>
            </a:pPr>
            <a:r>
              <a:rPr b="1" lang="en-US"/>
              <a:t>Kortroman</a:t>
            </a:r>
            <a:endParaRPr/>
          </a:p>
          <a:p>
            <a:pPr>
              <a:buSzPct val="45000"/>
              <a:buFont typeface="StarSymbol"/>
              <a:buChar char=""/>
            </a:pPr>
            <a:r>
              <a:rPr lang="en-US"/>
              <a:t>Langnovelle</a:t>
            </a:r>
            <a:endParaRPr/>
          </a:p>
          <a:p>
            <a:pPr>
              <a:buSzPct val="45000"/>
              <a:buFont typeface="StarSymbol"/>
              <a:buChar char=""/>
            </a:pPr>
            <a:r>
              <a:rPr lang="en-US"/>
              <a:t>Novelle</a:t>
            </a:r>
            <a:endParaRPr/>
          </a:p>
        </p:txBody>
      </p:sp>
    </p:spTree>
  </p:cSld>
  <p:timing>
    <p:tnLst>
      <p:par>
        <p:cTn dur="indefinite" id="45" nodeType="tmRoot" restart="never">
          <p:childTnLst>
            <p:seq>
              <p:cTn id="46" nodeType="mainSeq">
                <p:childTnLst/>
              </p:cTn>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TextShape 1"/>
          <p:cNvSpPr txBox="1"/>
          <p:nvPr/>
        </p:nvSpPr>
        <p:spPr>
          <a:xfrm>
            <a:off x="972000" y="661320"/>
            <a:ext cx="8675640" cy="1318680"/>
          </a:xfrm>
          <a:prstGeom prst="rect">
            <a:avLst/>
          </a:prstGeom>
        </p:spPr>
        <p:txBody>
          <a:bodyPr anchor="ctr" bIns="0" lIns="0" rIns="0" tIns="0" wrap="none"/>
          <a:p>
            <a:pPr algn="ctr"/>
            <a:r>
              <a:rPr lang="en-US"/>
              <a:t>Kortroman, de 2 sidste</a:t>
            </a:r>
            <a:endParaRPr/>
          </a:p>
        </p:txBody>
      </p:sp>
      <p:sp>
        <p:nvSpPr>
          <p:cNvPr id="12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Håbet er som en muskelhund</a:t>
            </a:r>
            <a:endParaRPr/>
          </a:p>
          <a:p>
            <a:pPr>
              <a:buSzPct val="45000"/>
              <a:buFont typeface="StarSymbol"/>
              <a:buChar char=""/>
            </a:pPr>
            <a:r>
              <a:rPr lang="en-US"/>
              <a:t>Nanna Gyldenkærne</a:t>
            </a:r>
            <a:r>
              <a:rPr lang="en-US"/>
              <a:t>	</a:t>
            </a:r>
            <a:endParaRPr/>
          </a:p>
          <a:p>
            <a:pPr>
              <a:buSzPct val="45000"/>
              <a:buFont typeface="StarSymbol"/>
              <a:buChar char=""/>
            </a:pPr>
            <a:r>
              <a:rPr lang="en-US"/>
              <a:t>Høst &amp; Søn</a:t>
            </a:r>
            <a:endParaRPr/>
          </a:p>
        </p:txBody>
      </p:sp>
    </p:spTree>
  </p:cSld>
  <p:timing>
    <p:tnLst>
      <p:par>
        <p:cTn dur="indefinite" id="47" nodeType="tmRoot" restart="never">
          <p:childTnLst>
            <p:seq>
              <p:cTn id="48" nodeType="mainSeq">
                <p:childTnLst/>
              </p:cTn>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TextShape 1"/>
          <p:cNvSpPr txBox="1"/>
          <p:nvPr/>
        </p:nvSpPr>
        <p:spPr>
          <a:xfrm>
            <a:off x="972000" y="661320"/>
            <a:ext cx="8675640" cy="1318680"/>
          </a:xfrm>
          <a:prstGeom prst="rect">
            <a:avLst/>
          </a:prstGeom>
        </p:spPr>
        <p:txBody>
          <a:bodyPr anchor="ctr" bIns="0" lIns="0" rIns="0" tIns="0" wrap="none"/>
          <a:p>
            <a:pPr algn="ctr"/>
            <a:endParaRPr/>
          </a:p>
        </p:txBody>
      </p:sp>
      <p:sp>
        <p:nvSpPr>
          <p:cNvPr id="123" name="TextShape 2"/>
          <p:cNvSpPr txBox="1"/>
          <p:nvPr/>
        </p:nvSpPr>
        <p:spPr>
          <a:xfrm>
            <a:off x="1260000" y="2129040"/>
            <a:ext cx="8315640" cy="4384440"/>
          </a:xfrm>
          <a:prstGeom prst="rect">
            <a:avLst/>
          </a:prstGeom>
        </p:spPr>
        <p:txBody>
          <a:bodyPr bIns="0" lIns="0" rIns="0" tIns="0" wrap="none"/>
          <a:p>
            <a:r>
              <a:rPr lang="en-US"/>
              <a:t>Luften er levende af spørgsmål, der ikke bliver stillet. De flakser i skumringen som lydløse insekter, mens hun lader øjnene glide hen over os. Jeg tænker på, hvordan vi mon ser ud for hende. Om hun ser fjorten ens ansigter, eller om hun ser fjorten forskellige mennesker.</a:t>
            </a:r>
            <a:endParaRPr/>
          </a:p>
        </p:txBody>
      </p:sp>
    </p:spTree>
  </p:cSld>
  <p:timing>
    <p:tnLst>
      <p:par>
        <p:cTn dur="indefinite" id="49" nodeType="tmRoot" restart="never">
          <p:childTnLst>
            <p:seq>
              <p:cTn id="50" nodeType="mainSeq">
                <p:childTnLst/>
              </p:cTn>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4" name="TextShape 1"/>
          <p:cNvSpPr txBox="1"/>
          <p:nvPr/>
        </p:nvSpPr>
        <p:spPr>
          <a:xfrm>
            <a:off x="972000" y="661320"/>
            <a:ext cx="8675640" cy="1318680"/>
          </a:xfrm>
          <a:prstGeom prst="rect">
            <a:avLst/>
          </a:prstGeom>
        </p:spPr>
        <p:txBody>
          <a:bodyPr anchor="ctr" bIns="0" lIns="0" rIns="0" tIns="0" wrap="none"/>
          <a:p>
            <a:pPr algn="ctr"/>
            <a:r>
              <a:rPr lang="en-US"/>
              <a:t>Kortroman, de 2 sidste</a:t>
            </a:r>
            <a:endParaRPr/>
          </a:p>
        </p:txBody>
      </p:sp>
      <p:sp>
        <p:nvSpPr>
          <p:cNvPr id="12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Ingen pris</a:t>
            </a:r>
            <a:endParaRPr/>
          </a:p>
        </p:txBody>
      </p:sp>
    </p:spTree>
  </p:cSld>
  <p:timing>
    <p:tnLst>
      <p:par>
        <p:cTn dur="indefinite" id="51" nodeType="tmRoot" restart="never">
          <p:childTnLst>
            <p:seq>
              <p:cTn id="52" nodeType="mainSeq">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6" name="TextShape 1"/>
          <p:cNvSpPr txBox="1"/>
          <p:nvPr/>
        </p:nvSpPr>
        <p:spPr>
          <a:xfrm>
            <a:off x="972000" y="661320"/>
            <a:ext cx="8675640" cy="1318680"/>
          </a:xfrm>
          <a:prstGeom prst="rect">
            <a:avLst/>
          </a:prstGeom>
        </p:spPr>
        <p:txBody>
          <a:bodyPr anchor="ctr" bIns="0" lIns="0" rIns="0" tIns="0" wrap="none"/>
          <a:p>
            <a:pPr algn="ctr"/>
            <a:r>
              <a:rPr lang="en-US"/>
              <a:t>Kortroman</a:t>
            </a:r>
            <a:endParaRPr/>
          </a:p>
        </p:txBody>
      </p:sp>
      <p:sp>
        <p:nvSpPr>
          <p:cNvPr id="12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Og vinderen er ...</a:t>
            </a:r>
            <a:endParaRPr/>
          </a:p>
        </p:txBody>
      </p:sp>
    </p:spTree>
  </p:cSld>
  <p:timing>
    <p:tnLst>
      <p:par>
        <p:cTn dur="indefinite" id="53" nodeType="tmRoot" restart="never">
          <p:childTnLst>
            <p:seq>
              <p:cTn id="54" nodeType="mainSeq">
                <p:childTnLst/>
              </p:cTn>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8" name="TextShape 1"/>
          <p:cNvSpPr txBox="1"/>
          <p:nvPr/>
        </p:nvSpPr>
        <p:spPr>
          <a:xfrm>
            <a:off x="972000" y="661320"/>
            <a:ext cx="8675640" cy="1318680"/>
          </a:xfrm>
          <a:prstGeom prst="rect">
            <a:avLst/>
          </a:prstGeom>
        </p:spPr>
        <p:txBody>
          <a:bodyPr anchor="ctr" bIns="0" lIns="0" rIns="0" tIns="0" wrap="none"/>
          <a:p>
            <a:pPr algn="ctr"/>
            <a:r>
              <a:rPr lang="en-US"/>
              <a:t>4 kategorier</a:t>
            </a:r>
            <a:endParaRPr/>
          </a:p>
        </p:txBody>
      </p:sp>
      <p:sp>
        <p:nvSpPr>
          <p:cNvPr id="12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Oversat</a:t>
            </a:r>
            <a:endParaRPr/>
          </a:p>
          <a:p>
            <a:pPr>
              <a:buSzPct val="45000"/>
              <a:buFont typeface="StarSymbol"/>
              <a:buChar char=""/>
            </a:pPr>
            <a:r>
              <a:rPr lang="en-US"/>
              <a:t>Kortroman</a:t>
            </a:r>
            <a:endParaRPr/>
          </a:p>
          <a:p>
            <a:pPr>
              <a:buSzPct val="45000"/>
              <a:buFont typeface="StarSymbol"/>
              <a:buChar char=""/>
            </a:pPr>
            <a:r>
              <a:rPr b="1" lang="en-US"/>
              <a:t>Langnovelle</a:t>
            </a:r>
            <a:endParaRPr/>
          </a:p>
          <a:p>
            <a:pPr>
              <a:buSzPct val="45000"/>
              <a:buFont typeface="StarSymbol"/>
              <a:buChar char=""/>
            </a:pPr>
            <a:r>
              <a:rPr lang="en-US"/>
              <a:t>Novelle</a:t>
            </a:r>
            <a:endParaRPr/>
          </a:p>
        </p:txBody>
      </p:sp>
    </p:spTree>
  </p:cSld>
  <p:timing>
    <p:tnLst>
      <p:par>
        <p:cTn dur="indefinite" id="55" nodeType="tmRoot" restart="never">
          <p:childTnLst>
            <p:seq>
              <p:cTn id="56" nodeType="mainSeq">
                <p:childTnLst/>
              </p:cTn>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0" name="TextShape 1"/>
          <p:cNvSpPr txBox="1"/>
          <p:nvPr/>
        </p:nvSpPr>
        <p:spPr>
          <a:xfrm>
            <a:off x="972000" y="661320"/>
            <a:ext cx="8675640" cy="1318680"/>
          </a:xfrm>
          <a:prstGeom prst="rect">
            <a:avLst/>
          </a:prstGeom>
        </p:spPr>
        <p:txBody>
          <a:bodyPr anchor="ctr" bIns="0" lIns="0" rIns="0" tIns="0" wrap="none"/>
          <a:p>
            <a:pPr algn="ctr"/>
            <a:r>
              <a:rPr lang="en-US"/>
              <a:t>Langnovelle, 7. plads</a:t>
            </a:r>
            <a:endParaRPr/>
          </a:p>
        </p:txBody>
      </p:sp>
      <p:sp>
        <p:nvSpPr>
          <p:cNvPr id="13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Ingen pris</a:t>
            </a:r>
            <a:endParaRPr/>
          </a:p>
        </p:txBody>
      </p:sp>
    </p:spTree>
  </p:cSld>
  <p:timing>
    <p:tnLst>
      <p:par>
        <p:cTn dur="indefinite" id="57" nodeType="tmRoot" restart="never">
          <p:childTnLst>
            <p:seq>
              <p:cTn id="58" nodeType="mainSeq">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972000" y="661320"/>
            <a:ext cx="8675640" cy="1318680"/>
          </a:xfrm>
          <a:prstGeom prst="rect">
            <a:avLst/>
          </a:prstGeom>
        </p:spPr>
        <p:txBody>
          <a:bodyPr anchor="ctr" bIns="0" lIns="0" rIns="0" tIns="0" wrap="none"/>
          <a:p>
            <a:pPr algn="ctr"/>
            <a:r>
              <a:rPr lang="en-US"/>
              <a:t>Udvalg, sponsorer</a:t>
            </a:r>
            <a:endParaRPr/>
          </a:p>
        </p:txBody>
      </p:sp>
      <p:sp>
        <p:nvSpPr>
          <p:cNvPr id="7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Johannes Lundstrøm, Joen Juel Jensen &amp; undertegnede, udvalg</a:t>
            </a:r>
            <a:endParaRPr/>
          </a:p>
          <a:p>
            <a:pPr>
              <a:buSzPct val="45000"/>
              <a:buFont typeface="StarSymbol"/>
              <a:buChar char=""/>
            </a:pPr>
            <a:r>
              <a:rPr lang="en-US"/>
              <a:t>Manfred Christiansen, trofæet (sponsoreret af SFC)</a:t>
            </a:r>
            <a:endParaRPr/>
          </a:p>
          <a:p>
            <a:pPr>
              <a:buSzPct val="45000"/>
              <a:buFont typeface="StarSymbol"/>
              <a:buChar char=""/>
            </a:pPr>
            <a:r>
              <a:rPr lang="en-US"/>
              <a:t>Boggaver sponsoreret af Løse ænder og Lise Andreasen</a:t>
            </a:r>
            <a:endParaRPr/>
          </a:p>
        </p:txBody>
      </p:sp>
    </p:spTree>
  </p:cSld>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2" name="TextShape 1"/>
          <p:cNvSpPr txBox="1"/>
          <p:nvPr/>
        </p:nvSpPr>
        <p:spPr>
          <a:xfrm>
            <a:off x="972000" y="661320"/>
            <a:ext cx="8675640" cy="1318680"/>
          </a:xfrm>
          <a:prstGeom prst="rect">
            <a:avLst/>
          </a:prstGeom>
        </p:spPr>
        <p:txBody>
          <a:bodyPr anchor="ctr" bIns="0" lIns="0" rIns="0" tIns="0" wrap="none"/>
          <a:p>
            <a:pPr algn="ctr"/>
            <a:r>
              <a:rPr lang="en-US"/>
              <a:t>Langnovelle, delt 4. plads</a:t>
            </a:r>
            <a:endParaRPr/>
          </a:p>
        </p:txBody>
      </p:sp>
      <p:sp>
        <p:nvSpPr>
          <p:cNvPr id="13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"Jerndrømme"</a:t>
            </a:r>
            <a:endParaRPr/>
          </a:p>
          <a:p>
            <a:pPr>
              <a:buSzPct val="45000"/>
              <a:buFont typeface="StarSymbol"/>
              <a:buChar char=""/>
            </a:pPr>
            <a:r>
              <a:rPr lang="en-US"/>
              <a:t>Manfred Christiansen</a:t>
            </a:r>
            <a:endParaRPr/>
          </a:p>
          <a:p>
            <a:pPr>
              <a:buSzPct val="45000"/>
              <a:buFont typeface="StarSymbol"/>
              <a:buChar char=""/>
            </a:pPr>
            <a:r>
              <a:rPr i="1" lang="en-US"/>
              <a:t>Lige under overfladen 11: Lidenskab og lysår</a:t>
            </a:r>
            <a:endParaRPr/>
          </a:p>
        </p:txBody>
      </p:sp>
    </p:spTree>
  </p:cSld>
  <p:timing>
    <p:tnLst>
      <p:par>
        <p:cTn dur="indefinite" id="59" nodeType="tmRoot" restart="never">
          <p:childTnLst>
            <p:seq>
              <p:cTn id="60" nodeType="mainSeq">
                <p:childTnLst/>
              </p:cTn>
              <p:prevCondLst>
                <p:cond delay="0" evt="onPrev">
                  <p:tgtEl>
                    <p:sldTgt/>
                  </p:tgtEl>
                </p:cond>
              </p:prevCondLst>
              <p:nextCondLst>
                <p:cond delay="0" evt="onNext">
                  <p:tgtEl>
                    <p:sldTgt/>
                  </p:tgtEl>
                </p:cond>
              </p:nextCondLst>
            </p:seq>
          </p:childTnLst>
        </p:cTn>
      </p:par>
    </p:tnLst>
  </p:timing>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4" name="TextShape 1"/>
          <p:cNvSpPr txBox="1"/>
          <p:nvPr/>
        </p:nvSpPr>
        <p:spPr>
          <a:xfrm>
            <a:off x="972000" y="661320"/>
            <a:ext cx="8675640" cy="1318680"/>
          </a:xfrm>
          <a:prstGeom prst="rect">
            <a:avLst/>
          </a:prstGeom>
        </p:spPr>
        <p:txBody>
          <a:bodyPr anchor="ctr" bIns="0" lIns="0" rIns="0" tIns="0" wrap="none"/>
          <a:p>
            <a:pPr algn="ctr"/>
            <a:endParaRPr/>
          </a:p>
        </p:txBody>
      </p:sp>
      <p:sp>
        <p:nvSpPr>
          <p:cNvPr id="135" name="TextShape 2"/>
          <p:cNvSpPr txBox="1"/>
          <p:nvPr/>
        </p:nvSpPr>
        <p:spPr>
          <a:xfrm>
            <a:off x="1260000" y="2129040"/>
            <a:ext cx="8315640" cy="5013720"/>
          </a:xfrm>
          <a:prstGeom prst="rect">
            <a:avLst/>
          </a:prstGeom>
        </p:spPr>
        <p:txBody>
          <a:bodyPr bIns="0" lIns="0" rIns="0" tIns="0" wrap="none"/>
          <a:p>
            <a:r>
              <a:rPr lang="en-US"/>
              <a:t>En blanding af 1,5 million grader varmt brint- og helium-3-plasma og en milliard tons flydende jern fra Dragon Ball blev spyet ud over Jordens dagside. Den største del af landmasserne blev øjeblikkeligt forbrændt og overtrukket med en rødglødende glasur af jern. Godt halvdelen af atmosfæren og samtlige satellitter på solsiden blev blæst ud i rummet, og en flere hundrede meter høj tsunami skvulpede over Stillehavet på Jordens natside og gjorde det af med resten.</a:t>
            </a:r>
            <a:endParaRPr/>
          </a:p>
        </p:txBody>
      </p:sp>
    </p:spTree>
  </p:cSld>
  <p:timing>
    <p:tnLst>
      <p:par>
        <p:cTn dur="indefinite" id="61" nodeType="tmRoot" restart="never">
          <p:childTnLst>
            <p:seq>
              <p:cTn id="62" nodeType="mainSeq">
                <p:childTnLst/>
              </p:cTn>
              <p:prevCondLst>
                <p:cond delay="0" evt="onPrev">
                  <p:tgtEl>
                    <p:sldTgt/>
                  </p:tgtEl>
                </p:cond>
              </p:prevCondLst>
              <p:nextCondLst>
                <p:cond delay="0" evt="onNext">
                  <p:tgtEl>
                    <p:sldTgt/>
                  </p:tgtEl>
                </p:cond>
              </p:nextCondLst>
            </p:seq>
          </p:childTnLst>
        </p:cTn>
      </p:par>
    </p:tnLst>
  </p:timing>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TextShape 1"/>
          <p:cNvSpPr txBox="1"/>
          <p:nvPr/>
        </p:nvSpPr>
        <p:spPr>
          <a:xfrm>
            <a:off x="972000" y="661320"/>
            <a:ext cx="8675640" cy="1318680"/>
          </a:xfrm>
          <a:prstGeom prst="rect">
            <a:avLst/>
          </a:prstGeom>
        </p:spPr>
        <p:txBody>
          <a:bodyPr anchor="ctr" bIns="0" lIns="0" rIns="0" tIns="0" wrap="none"/>
          <a:p>
            <a:pPr algn="ctr"/>
            <a:r>
              <a:rPr lang="en-US"/>
              <a:t>Langnovelle, delt 4. plads</a:t>
            </a:r>
            <a:endParaRPr/>
          </a:p>
        </p:txBody>
      </p:sp>
      <p:sp>
        <p:nvSpPr>
          <p:cNvPr id="13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"Bag glas"</a:t>
            </a:r>
            <a:endParaRPr/>
          </a:p>
          <a:p>
            <a:pPr>
              <a:buSzPct val="45000"/>
              <a:buFont typeface="StarSymbol"/>
              <a:buChar char=""/>
            </a:pPr>
            <a:r>
              <a:rPr lang="en-US"/>
              <a:t>A. Silvestri</a:t>
            </a:r>
            <a:endParaRPr/>
          </a:p>
          <a:p>
            <a:pPr>
              <a:buSzPct val="45000"/>
              <a:buFont typeface="StarSymbol"/>
              <a:buChar char=""/>
            </a:pPr>
            <a:r>
              <a:rPr i="1" lang="en-US"/>
              <a:t>Himmelskibet 49</a:t>
            </a:r>
            <a:endParaRPr/>
          </a:p>
        </p:txBody>
      </p:sp>
    </p:spTree>
  </p:cSld>
  <p:timing>
    <p:tnLst>
      <p:par>
        <p:cTn dur="indefinite" id="63" nodeType="tmRoot" restart="never">
          <p:childTnLst>
            <p:seq>
              <p:cTn id="64" nodeType="mainSeq">
                <p:childTnLst/>
              </p:cTn>
              <p:prevCondLst>
                <p:cond delay="0" evt="onPrev">
                  <p:tgtEl>
                    <p:sldTgt/>
                  </p:tgtEl>
                </p:cond>
              </p:prevCondLst>
              <p:nextCondLst>
                <p:cond delay="0" evt="onNext">
                  <p:tgtEl>
                    <p:sldTgt/>
                  </p:tgtEl>
                </p:cond>
              </p:nextCondLst>
            </p:seq>
          </p:childTnLst>
        </p:cTn>
      </p:par>
    </p:tnLst>
  </p:timing>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8" name="TextShape 1"/>
          <p:cNvSpPr txBox="1"/>
          <p:nvPr/>
        </p:nvSpPr>
        <p:spPr>
          <a:xfrm>
            <a:off x="972000" y="661320"/>
            <a:ext cx="8675640" cy="1318680"/>
          </a:xfrm>
          <a:prstGeom prst="rect">
            <a:avLst/>
          </a:prstGeom>
        </p:spPr>
        <p:txBody>
          <a:bodyPr anchor="ctr" bIns="0" lIns="0" rIns="0" tIns="0" wrap="none"/>
          <a:p>
            <a:pPr algn="ctr"/>
            <a:endParaRPr/>
          </a:p>
        </p:txBody>
      </p:sp>
      <p:sp>
        <p:nvSpPr>
          <p:cNvPr id="139" name="TextShape 2"/>
          <p:cNvSpPr txBox="1"/>
          <p:nvPr/>
        </p:nvSpPr>
        <p:spPr>
          <a:xfrm>
            <a:off x="1260000" y="2129040"/>
            <a:ext cx="8315640" cy="4384440"/>
          </a:xfrm>
          <a:prstGeom prst="rect">
            <a:avLst/>
          </a:prstGeom>
        </p:spPr>
        <p:txBody>
          <a:bodyPr bIns="0" lIns="0" rIns="0" tIns="0" wrap="none"/>
          <a:p>
            <a:r>
              <a:rPr lang="en-US"/>
              <a:t>Jeg fik et shock, da jeg kom ind i lobbyen. Udenfor rejnede det en smule. Der var højt til loftet og vinduer på alle sider. Der lignede en gammeldas cathedral. Men det der tog luften fra mig var ikke at jeg kunne se all vejen op til taget men det, der var i midten af det hele. All de andre afdelinger har også en statue ståene, men deres er af metal eller steen. Denne her er levende.</a:t>
            </a:r>
            <a:endParaRPr/>
          </a:p>
        </p:txBody>
      </p:sp>
    </p:spTree>
  </p:cSld>
  <p:timing>
    <p:tnLst>
      <p:par>
        <p:cTn dur="indefinite" id="65" nodeType="tmRoot" restart="never">
          <p:childTnLst>
            <p:seq>
              <p:cTn id="66" nodeType="mainSeq">
                <p:childTnLst/>
              </p:cTn>
              <p:prevCondLst>
                <p:cond delay="0" evt="onPrev">
                  <p:tgtEl>
                    <p:sldTgt/>
                  </p:tgtEl>
                </p:cond>
              </p:prevCondLst>
              <p:nextCondLst>
                <p:cond delay="0" evt="onNext">
                  <p:tgtEl>
                    <p:sldTgt/>
                  </p:tgtEl>
                </p:cond>
              </p:nextCondLst>
            </p:seq>
          </p:childTnLst>
        </p:cTn>
      </p:par>
    </p:tnLst>
  </p:timing>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TextShape 1"/>
          <p:cNvSpPr txBox="1"/>
          <p:nvPr/>
        </p:nvSpPr>
        <p:spPr>
          <a:xfrm>
            <a:off x="972000" y="661320"/>
            <a:ext cx="8675640" cy="1318680"/>
          </a:xfrm>
          <a:prstGeom prst="rect">
            <a:avLst/>
          </a:prstGeom>
        </p:spPr>
        <p:txBody>
          <a:bodyPr anchor="ctr" bIns="0" lIns="0" rIns="0" tIns="0" wrap="none"/>
          <a:p>
            <a:pPr algn="ctr"/>
            <a:r>
              <a:rPr lang="en-US"/>
              <a:t>Langnovelle, delt 4. plads</a:t>
            </a:r>
            <a:endParaRPr/>
          </a:p>
        </p:txBody>
      </p:sp>
      <p:sp>
        <p:nvSpPr>
          <p:cNvPr id="14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"Sand og sten, stål og glas"</a:t>
            </a:r>
            <a:endParaRPr/>
          </a:p>
          <a:p>
            <a:pPr>
              <a:buSzPct val="45000"/>
              <a:buFont typeface="StarSymbol"/>
              <a:buChar char=""/>
            </a:pPr>
            <a:r>
              <a:rPr lang="en-US"/>
              <a:t>A. Silvestri</a:t>
            </a:r>
            <a:endParaRPr/>
          </a:p>
          <a:p>
            <a:pPr>
              <a:buSzPct val="45000"/>
              <a:buFont typeface="StarSymbol"/>
              <a:buChar char=""/>
            </a:pPr>
            <a:r>
              <a:rPr i="1" lang="en-US"/>
              <a:t>Sand og sten, stål og glas</a:t>
            </a:r>
            <a:endParaRPr/>
          </a:p>
        </p:txBody>
      </p:sp>
    </p:spTree>
  </p:cSld>
  <p:timing>
    <p:tnLst>
      <p:par>
        <p:cTn dur="indefinite" id="67" nodeType="tmRoot" restart="never">
          <p:childTnLst>
            <p:seq>
              <p:cTn id="68" nodeType="mainSeq">
                <p:childTnLst/>
              </p:cTn>
              <p:prevCondLst>
                <p:cond delay="0" evt="onPrev">
                  <p:tgtEl>
                    <p:sldTgt/>
                  </p:tgtEl>
                </p:cond>
              </p:prevCondLst>
              <p:nextCondLst>
                <p:cond delay="0" evt="onNext">
                  <p:tgtEl>
                    <p:sldTgt/>
                  </p:tgtEl>
                </p:cond>
              </p:nextCondLst>
            </p:seq>
          </p:childTnLst>
        </p:cTn>
      </p:par>
    </p:tnLst>
  </p:timing>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2" name="TextShape 1"/>
          <p:cNvSpPr txBox="1"/>
          <p:nvPr/>
        </p:nvSpPr>
        <p:spPr>
          <a:xfrm>
            <a:off x="972000" y="661320"/>
            <a:ext cx="8675640" cy="1318680"/>
          </a:xfrm>
          <a:prstGeom prst="rect">
            <a:avLst/>
          </a:prstGeom>
        </p:spPr>
        <p:txBody>
          <a:bodyPr anchor="ctr" bIns="0" lIns="0" rIns="0" tIns="0" wrap="none"/>
          <a:p>
            <a:pPr algn="ctr"/>
            <a:endParaRPr/>
          </a:p>
        </p:txBody>
      </p:sp>
      <p:sp>
        <p:nvSpPr>
          <p:cNvPr id="143" name="TextShape 2"/>
          <p:cNvSpPr txBox="1"/>
          <p:nvPr/>
        </p:nvSpPr>
        <p:spPr>
          <a:xfrm>
            <a:off x="1260000" y="2129040"/>
            <a:ext cx="8315640" cy="4384440"/>
          </a:xfrm>
          <a:prstGeom prst="rect">
            <a:avLst/>
          </a:prstGeom>
        </p:spPr>
        <p:txBody>
          <a:bodyPr bIns="0" lIns="0" rIns="0" tIns="0" wrap="none"/>
          <a:p>
            <a:r>
              <a:rPr lang="en-US"/>
              <a:t>Hvis der er få, der er som Eleanor Byez, er der ingen, der er som Tobias On. Jeg har aldrig set noget lignende. Alle områder er i top. Fra Samfundssind til Egoisme. De modsiger endda hinanden. Ingen kan være eksemplarisk i både Politik og Altruisme.</a:t>
            </a:r>
            <a:endParaRPr/>
          </a:p>
        </p:txBody>
      </p:sp>
    </p:spTree>
  </p:cSld>
  <p:timing>
    <p:tnLst>
      <p:par>
        <p:cTn dur="indefinite" id="69" nodeType="tmRoot" restart="never">
          <p:childTnLst>
            <p:seq>
              <p:cTn id="70" nodeType="mainSeq">
                <p:childTnLst/>
              </p:cTn>
              <p:prevCondLst>
                <p:cond delay="0" evt="onPrev">
                  <p:tgtEl>
                    <p:sldTgt/>
                  </p:tgtEl>
                </p:cond>
              </p:prevCondLst>
              <p:nextCondLst>
                <p:cond delay="0" evt="onNext">
                  <p:tgtEl>
                    <p:sldTgt/>
                  </p:tgtEl>
                </p:cond>
              </p:nextCondLst>
            </p:seq>
          </p:childTnLst>
        </p:cTn>
      </p:par>
    </p:tnLst>
  </p:timing>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TextShape 1"/>
          <p:cNvSpPr txBox="1"/>
          <p:nvPr/>
        </p:nvSpPr>
        <p:spPr>
          <a:xfrm>
            <a:off x="972000" y="661320"/>
            <a:ext cx="8675640" cy="1318680"/>
          </a:xfrm>
          <a:prstGeom prst="rect">
            <a:avLst/>
          </a:prstGeom>
        </p:spPr>
        <p:txBody>
          <a:bodyPr anchor="ctr" bIns="0" lIns="0" rIns="0" tIns="0" wrap="none"/>
          <a:p>
            <a:pPr algn="ctr"/>
            <a:r>
              <a:rPr lang="en-US"/>
              <a:t>Langnovelle, 3. plads</a:t>
            </a:r>
            <a:endParaRPr/>
          </a:p>
        </p:txBody>
      </p:sp>
      <p:sp>
        <p:nvSpPr>
          <p:cNvPr id="14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"Møde"</a:t>
            </a:r>
            <a:endParaRPr/>
          </a:p>
          <a:p>
            <a:pPr>
              <a:buSzPct val="45000"/>
              <a:buFont typeface="StarSymbol"/>
              <a:buChar char=""/>
            </a:pPr>
            <a:r>
              <a:rPr lang="en-US"/>
              <a:t>Steen Knudsen</a:t>
            </a:r>
            <a:r>
              <a:rPr lang="en-US"/>
              <a:t>	</a:t>
            </a:r>
            <a:endParaRPr/>
          </a:p>
          <a:p>
            <a:pPr>
              <a:buSzPct val="45000"/>
              <a:buFont typeface="StarSymbol"/>
              <a:buChar char=""/>
            </a:pPr>
            <a:r>
              <a:rPr i="1" lang="en-US"/>
              <a:t>Lige under overfladen 11: Lidenskab og lysår</a:t>
            </a:r>
            <a:endParaRPr/>
          </a:p>
        </p:txBody>
      </p:sp>
    </p:spTree>
  </p:cSld>
  <p:timing>
    <p:tnLst>
      <p:par>
        <p:cTn dur="indefinite" id="71" nodeType="tmRoot" restart="never">
          <p:childTnLst>
            <p:seq>
              <p:cTn id="72" nodeType="mainSeq">
                <p:childTnLst/>
              </p:cTn>
              <p:prevCondLst>
                <p:cond delay="0" evt="onPrev">
                  <p:tgtEl>
                    <p:sldTgt/>
                  </p:tgtEl>
                </p:cond>
              </p:prevCondLst>
              <p:nextCondLst>
                <p:cond delay="0" evt="onNext">
                  <p:tgtEl>
                    <p:sldTgt/>
                  </p:tgtEl>
                </p:cond>
              </p:nextCondLst>
            </p:seq>
          </p:childTnLst>
        </p:cTn>
      </p:par>
    </p:tnLst>
  </p:timing>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TextShape 1"/>
          <p:cNvSpPr txBox="1"/>
          <p:nvPr/>
        </p:nvSpPr>
        <p:spPr>
          <a:xfrm>
            <a:off x="972000" y="661320"/>
            <a:ext cx="8675640" cy="1318680"/>
          </a:xfrm>
          <a:prstGeom prst="rect">
            <a:avLst/>
          </a:prstGeom>
        </p:spPr>
        <p:txBody>
          <a:bodyPr anchor="ctr" bIns="0" lIns="0" rIns="0" tIns="0" wrap="none"/>
          <a:p>
            <a:pPr algn="ctr"/>
            <a:endParaRPr/>
          </a:p>
        </p:txBody>
      </p:sp>
      <p:sp>
        <p:nvSpPr>
          <p:cNvPr id="147" name="TextShape 2"/>
          <p:cNvSpPr txBox="1"/>
          <p:nvPr/>
        </p:nvSpPr>
        <p:spPr>
          <a:xfrm>
            <a:off x="1260000" y="2129040"/>
            <a:ext cx="8315640" cy="4384440"/>
          </a:xfrm>
          <a:prstGeom prst="rect">
            <a:avLst/>
          </a:prstGeom>
        </p:spPr>
        <p:txBody>
          <a:bodyPr bIns="0" lIns="0" rIns="0" tIns="0" wrap="none"/>
          <a:p>
            <a:r>
              <a:rPr lang="en-US"/>
              <a:t>Til enhver tid er der så få fartøjer på vej mellem stjernerne, at et møde er ufatteligt usandsynligt. Men galaksen har eksisteret i så lang tid, at selv en infinitesimal mulighed bliver til sikkerhed.</a:t>
            </a:r>
            <a:endParaRPr/>
          </a:p>
        </p:txBody>
      </p:sp>
    </p:spTree>
  </p:cSld>
  <p:timing>
    <p:tnLst>
      <p:par>
        <p:cTn dur="indefinite" id="73" nodeType="tmRoot" restart="never">
          <p:childTnLst>
            <p:seq>
              <p:cTn id="74" nodeType="mainSeq">
                <p:childTnLst/>
              </p:cTn>
              <p:prevCondLst>
                <p:cond delay="0" evt="onPrev">
                  <p:tgtEl>
                    <p:sldTgt/>
                  </p:tgtEl>
                </p:cond>
              </p:prevCondLst>
              <p:nextCondLst>
                <p:cond delay="0" evt="onNext">
                  <p:tgtEl>
                    <p:sldTgt/>
                  </p:tgtEl>
                </p:cond>
              </p:nextCondLst>
            </p:seq>
          </p:childTnLst>
        </p:cTn>
      </p:par>
    </p:tnLst>
  </p:timing>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TextShape 1"/>
          <p:cNvSpPr txBox="1"/>
          <p:nvPr/>
        </p:nvSpPr>
        <p:spPr>
          <a:xfrm>
            <a:off x="972000" y="661320"/>
            <a:ext cx="8675640" cy="1318680"/>
          </a:xfrm>
          <a:prstGeom prst="rect">
            <a:avLst/>
          </a:prstGeom>
        </p:spPr>
        <p:txBody>
          <a:bodyPr anchor="ctr" bIns="0" lIns="0" rIns="0" tIns="0" wrap="none"/>
          <a:p>
            <a:pPr algn="ctr"/>
            <a:r>
              <a:rPr lang="en-US"/>
              <a:t>Langnovelle, de 2 sidste</a:t>
            </a:r>
            <a:endParaRPr/>
          </a:p>
        </p:txBody>
      </p:sp>
      <p:sp>
        <p:nvSpPr>
          <p:cNvPr id="14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"Slidte dukker"</a:t>
            </a:r>
            <a:endParaRPr/>
          </a:p>
          <a:p>
            <a:pPr>
              <a:buSzPct val="45000"/>
              <a:buFont typeface="StarSymbol"/>
              <a:buChar char=""/>
            </a:pPr>
            <a:r>
              <a:rPr lang="en-US"/>
              <a:t>Majbrit Høyrup</a:t>
            </a:r>
            <a:endParaRPr/>
          </a:p>
          <a:p>
            <a:pPr>
              <a:buSzPct val="45000"/>
              <a:buFont typeface="StarSymbol"/>
              <a:buChar char=""/>
            </a:pPr>
            <a:r>
              <a:rPr i="1" lang="en-US"/>
              <a:t>Lige under overfladen 11: Lidenskab og lysår</a:t>
            </a:r>
            <a:endParaRPr/>
          </a:p>
        </p:txBody>
      </p:sp>
    </p:spTree>
  </p:cSld>
  <p:timing>
    <p:tnLst>
      <p:par>
        <p:cTn dur="indefinite" id="75" nodeType="tmRoot" restart="never">
          <p:childTnLst>
            <p:seq>
              <p:cTn id="76" nodeType="mainSeq">
                <p:childTnLst/>
              </p:cTn>
              <p:prevCondLst>
                <p:cond delay="0" evt="onPrev">
                  <p:tgtEl>
                    <p:sldTgt/>
                  </p:tgtEl>
                </p:cond>
              </p:prevCondLst>
              <p:nextCondLst>
                <p:cond delay="0" evt="onNext">
                  <p:tgtEl>
                    <p:sldTgt/>
                  </p:tgtEl>
                </p:cond>
              </p:nextCondLst>
            </p:seq>
          </p:childTnLst>
        </p:cTn>
      </p:par>
    </p:tnLst>
  </p:timing>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0" name="TextShape 1"/>
          <p:cNvSpPr txBox="1"/>
          <p:nvPr/>
        </p:nvSpPr>
        <p:spPr>
          <a:xfrm>
            <a:off x="972000" y="661320"/>
            <a:ext cx="8675640" cy="1318680"/>
          </a:xfrm>
          <a:prstGeom prst="rect">
            <a:avLst/>
          </a:prstGeom>
        </p:spPr>
        <p:txBody>
          <a:bodyPr anchor="ctr" bIns="0" lIns="0" rIns="0" tIns="0" wrap="none"/>
          <a:p>
            <a:pPr algn="ctr"/>
            <a:endParaRPr/>
          </a:p>
        </p:txBody>
      </p:sp>
      <p:sp>
        <p:nvSpPr>
          <p:cNvPr id="151" name="TextShape 2"/>
          <p:cNvSpPr txBox="1"/>
          <p:nvPr/>
        </p:nvSpPr>
        <p:spPr>
          <a:xfrm>
            <a:off x="1260000" y="2129040"/>
            <a:ext cx="8315640" cy="4557960"/>
          </a:xfrm>
          <a:prstGeom prst="rect">
            <a:avLst/>
          </a:prstGeom>
        </p:spPr>
        <p:txBody>
          <a:bodyPr bIns="0" lIns="0" rIns="0" tIns="0" wrap="none"/>
          <a:p>
            <a:r>
              <a:rPr lang="en-US"/>
              <a:t>Syv år før rumskibets forventede ankomst blev der optaget aftryk af seks unge forskere, som skulle overføres til kropsdukkerne. Aftrykket blev sendt som et lyssignal og krydsede tomheden på under en tyvendedel af den tid, det havde taget at sende grejet i forvejen med rumskibet. På den måde sparede man en bekostelig, teknisk meget vanskelig, og alt for lang rumrejse for mennesker.</a:t>
            </a:r>
            <a:endParaRPr/>
          </a:p>
        </p:txBody>
      </p:sp>
    </p:spTree>
  </p:cSld>
  <p:timing>
    <p:tnLst>
      <p:par>
        <p:cTn dur="indefinite" id="77" nodeType="tmRoot" restart="never">
          <p:childTnLst>
            <p:seq>
              <p:cTn id="78"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972000" y="661320"/>
            <a:ext cx="8675640" cy="1318680"/>
          </a:xfrm>
          <a:prstGeom prst="rect">
            <a:avLst/>
          </a:prstGeom>
        </p:spPr>
        <p:txBody>
          <a:bodyPr anchor="ctr" bIns="0" lIns="0" rIns="0" tIns="0" wrap="none"/>
          <a:p>
            <a:pPr algn="ctr"/>
            <a:r>
              <a:rPr lang="en-US"/>
              <a:t>Nyheder</a:t>
            </a:r>
            <a:endParaRPr/>
          </a:p>
        </p:txBody>
      </p:sp>
      <p:sp>
        <p:nvSpPr>
          <p:cNvPr id="8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Niels Klim-prisen vil fra 2017 operere fra en ny hjemmeside, der dog stadig kan findes fra ommadawn.dk/nielsklim/ - det gør opdatering lettere og hurtigere</a:t>
            </a:r>
            <a:endParaRPr/>
          </a:p>
          <a:p>
            <a:pPr>
              <a:buSzPct val="45000"/>
              <a:buFont typeface="StarSymbol"/>
              <a:buChar char=""/>
            </a:pPr>
            <a:r>
              <a:rPr lang="en-US"/>
              <a:t>I den anledning er reglerne blevet lidt pænere, også i en kort version</a:t>
            </a:r>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2" name="TextShape 1"/>
          <p:cNvSpPr txBox="1"/>
          <p:nvPr/>
        </p:nvSpPr>
        <p:spPr>
          <a:xfrm>
            <a:off x="972000" y="661320"/>
            <a:ext cx="8675640" cy="1318680"/>
          </a:xfrm>
          <a:prstGeom prst="rect">
            <a:avLst/>
          </a:prstGeom>
        </p:spPr>
        <p:txBody>
          <a:bodyPr anchor="ctr" bIns="0" lIns="0" rIns="0" tIns="0" wrap="none"/>
          <a:p>
            <a:pPr algn="ctr"/>
            <a:r>
              <a:rPr lang="en-US"/>
              <a:t>Langnovelle, de 2 sidste</a:t>
            </a:r>
            <a:endParaRPr/>
          </a:p>
        </p:txBody>
      </p:sp>
      <p:sp>
        <p:nvSpPr>
          <p:cNvPr id="15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"Klæder skaber folk"</a:t>
            </a:r>
            <a:endParaRPr/>
          </a:p>
          <a:p>
            <a:pPr>
              <a:buSzPct val="45000"/>
              <a:buFont typeface="StarSymbol"/>
              <a:buChar char=""/>
            </a:pPr>
            <a:r>
              <a:rPr lang="en-US"/>
              <a:t>A. Silvestri</a:t>
            </a:r>
            <a:endParaRPr/>
          </a:p>
          <a:p>
            <a:pPr>
              <a:buSzPct val="45000"/>
              <a:buFont typeface="StarSymbol"/>
              <a:buChar char=""/>
            </a:pPr>
            <a:r>
              <a:rPr i="1" lang="en-US"/>
              <a:t>Sku ikke hunden på hårene</a:t>
            </a:r>
            <a:endParaRPr/>
          </a:p>
        </p:txBody>
      </p:sp>
    </p:spTree>
  </p:cSld>
  <p:timing>
    <p:tnLst>
      <p:par>
        <p:cTn dur="indefinite" id="79" nodeType="tmRoot" restart="never">
          <p:childTnLst>
            <p:seq>
              <p:cTn id="80" nodeType="mainSeq">
                <p:childTnLst/>
              </p:cTn>
              <p:prevCondLst>
                <p:cond delay="0" evt="onPrev">
                  <p:tgtEl>
                    <p:sldTgt/>
                  </p:tgtEl>
                </p:cond>
              </p:prevCondLst>
              <p:nextCondLst>
                <p:cond delay="0" evt="onNext">
                  <p:tgtEl>
                    <p:sldTgt/>
                  </p:tgtEl>
                </p:cond>
              </p:nextCondLst>
            </p:seq>
          </p:childTnLst>
        </p:cTn>
      </p:par>
    </p:tnLst>
  </p:timing>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4" name="TextShape 1"/>
          <p:cNvSpPr txBox="1"/>
          <p:nvPr/>
        </p:nvSpPr>
        <p:spPr>
          <a:xfrm>
            <a:off x="972000" y="661320"/>
            <a:ext cx="8675640" cy="1318680"/>
          </a:xfrm>
          <a:prstGeom prst="rect">
            <a:avLst/>
          </a:prstGeom>
        </p:spPr>
        <p:txBody>
          <a:bodyPr anchor="ctr" bIns="0" lIns="0" rIns="0" tIns="0" wrap="none"/>
          <a:p>
            <a:pPr algn="ctr"/>
            <a:endParaRPr/>
          </a:p>
        </p:txBody>
      </p:sp>
      <p:sp>
        <p:nvSpPr>
          <p:cNvPr id="155" name="TextShape 2"/>
          <p:cNvSpPr txBox="1"/>
          <p:nvPr/>
        </p:nvSpPr>
        <p:spPr>
          <a:xfrm>
            <a:off x="1260000" y="2129040"/>
            <a:ext cx="8315640" cy="4384440"/>
          </a:xfrm>
          <a:prstGeom prst="rect">
            <a:avLst/>
          </a:prstGeom>
        </p:spPr>
        <p:txBody>
          <a:bodyPr bIns="0" lIns="0" rIns="0" tIns="0" wrap="none"/>
          <a:p>
            <a:r>
              <a:rPr lang="en-US"/>
              <a:t>”</a:t>
            </a:r>
            <a:r>
              <a:rPr lang="en-US"/>
              <a:t>Godt, min dreng. Jeg håber du sidder godt, for det er en ret fantastisk historie.”</a:t>
            </a:r>
            <a:endParaRPr/>
          </a:p>
          <a:p>
            <a:r>
              <a:rPr lang="en-US"/>
              <a:t>   ”</a:t>
            </a:r>
            <a:r>
              <a:rPr lang="en-US"/>
              <a:t>Hvad hedder den?” spurgte han.</a:t>
            </a:r>
            <a:endParaRPr/>
          </a:p>
          <a:p>
            <a:r>
              <a:rPr lang="en-US"/>
              <a:t>   ”</a:t>
            </a:r>
            <a:r>
              <a:rPr lang="en-US"/>
              <a:t>Fortællingen om den magiske frakke,” svarede farfar og lænede sig lidt frem.</a:t>
            </a:r>
            <a:endParaRPr/>
          </a:p>
        </p:txBody>
      </p:sp>
    </p:spTree>
  </p:cSld>
  <p:timing>
    <p:tnLst>
      <p:par>
        <p:cTn dur="indefinite" id="81" nodeType="tmRoot" restart="never">
          <p:childTnLst>
            <p:seq>
              <p:cTn id="82" nodeType="mainSeq">
                <p:childTnLst/>
              </p:cTn>
              <p:prevCondLst>
                <p:cond delay="0" evt="onPrev">
                  <p:tgtEl>
                    <p:sldTgt/>
                  </p:tgtEl>
                </p:cond>
              </p:prevCondLst>
              <p:nextCondLst>
                <p:cond delay="0" evt="onNext">
                  <p:tgtEl>
                    <p:sldTgt/>
                  </p:tgtEl>
                </p:cond>
              </p:nextCondLst>
            </p:seq>
          </p:childTnLst>
        </p:cTn>
      </p:par>
    </p:tnLst>
  </p:timing>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TextShape 1"/>
          <p:cNvSpPr txBox="1"/>
          <p:nvPr/>
        </p:nvSpPr>
        <p:spPr>
          <a:xfrm>
            <a:off x="972000" y="661320"/>
            <a:ext cx="8675640" cy="1318680"/>
          </a:xfrm>
          <a:prstGeom prst="rect">
            <a:avLst/>
          </a:prstGeom>
        </p:spPr>
        <p:txBody>
          <a:bodyPr anchor="ctr" bIns="0" lIns="0" rIns="0" tIns="0" wrap="none"/>
          <a:p>
            <a:pPr algn="ctr"/>
            <a:r>
              <a:rPr lang="en-US"/>
              <a:t>Langnovelle</a:t>
            </a:r>
            <a:endParaRPr/>
          </a:p>
        </p:txBody>
      </p:sp>
      <p:sp>
        <p:nvSpPr>
          <p:cNvPr id="15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Og vinderen er ...</a:t>
            </a:r>
            <a:endParaRPr/>
          </a:p>
        </p:txBody>
      </p:sp>
    </p:spTree>
  </p:cSld>
  <p:timing>
    <p:tnLst>
      <p:par>
        <p:cTn dur="indefinite" id="83" nodeType="tmRoot" restart="never">
          <p:childTnLst>
            <p:seq>
              <p:cTn id="84" nodeType="mainSeq">
                <p:childTnLst/>
              </p:cTn>
              <p:prevCondLst>
                <p:cond delay="0" evt="onPrev">
                  <p:tgtEl>
                    <p:sldTgt/>
                  </p:tgtEl>
                </p:cond>
              </p:prevCondLst>
              <p:nextCondLst>
                <p:cond delay="0" evt="onNext">
                  <p:tgtEl>
                    <p:sldTgt/>
                  </p:tgtEl>
                </p:cond>
              </p:nextCondLst>
            </p:seq>
          </p:childTnLst>
        </p:cTn>
      </p:par>
    </p:tnLst>
  </p:timing>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TextShape 1"/>
          <p:cNvSpPr txBox="1"/>
          <p:nvPr/>
        </p:nvSpPr>
        <p:spPr>
          <a:xfrm>
            <a:off x="972000" y="661320"/>
            <a:ext cx="8675640" cy="1318680"/>
          </a:xfrm>
          <a:prstGeom prst="rect">
            <a:avLst/>
          </a:prstGeom>
        </p:spPr>
        <p:txBody>
          <a:bodyPr anchor="ctr" bIns="0" lIns="0" rIns="0" tIns="0" wrap="none"/>
          <a:p>
            <a:pPr algn="ctr"/>
            <a:r>
              <a:rPr lang="en-US"/>
              <a:t>4 kategorier</a:t>
            </a:r>
            <a:endParaRPr/>
          </a:p>
        </p:txBody>
      </p:sp>
      <p:sp>
        <p:nvSpPr>
          <p:cNvPr id="15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Oversat</a:t>
            </a:r>
            <a:endParaRPr/>
          </a:p>
          <a:p>
            <a:pPr>
              <a:buSzPct val="45000"/>
              <a:buFont typeface="StarSymbol"/>
              <a:buChar char=""/>
            </a:pPr>
            <a:r>
              <a:rPr lang="en-US"/>
              <a:t>Kortroman</a:t>
            </a:r>
            <a:endParaRPr/>
          </a:p>
          <a:p>
            <a:pPr>
              <a:buSzPct val="45000"/>
              <a:buFont typeface="StarSymbol"/>
              <a:buChar char=""/>
            </a:pPr>
            <a:r>
              <a:rPr lang="en-US"/>
              <a:t>Langnovelle</a:t>
            </a:r>
            <a:endParaRPr/>
          </a:p>
          <a:p>
            <a:pPr>
              <a:buSzPct val="45000"/>
              <a:buFont typeface="StarSymbol"/>
              <a:buChar char=""/>
            </a:pPr>
            <a:r>
              <a:rPr b="1" lang="en-US"/>
              <a:t>Novelle</a:t>
            </a:r>
            <a:endParaRPr/>
          </a:p>
        </p:txBody>
      </p:sp>
    </p:spTree>
  </p:cSld>
  <p:timing>
    <p:tnLst>
      <p:par>
        <p:cTn dur="indefinite" id="85" nodeType="tmRoot" restart="never">
          <p:childTnLst>
            <p:seq>
              <p:cTn id="86" nodeType="mainSeq">
                <p:childTnLst/>
              </p:cTn>
              <p:prevCondLst>
                <p:cond delay="0" evt="onPrev">
                  <p:tgtEl>
                    <p:sldTgt/>
                  </p:tgtEl>
                </p:cond>
              </p:prevCondLst>
              <p:nextCondLst>
                <p:cond delay="0" evt="onNext">
                  <p:tgtEl>
                    <p:sldTgt/>
                  </p:tgtEl>
                </p:cond>
              </p:nextCondLst>
            </p:seq>
          </p:childTnLst>
        </p:cTn>
      </p:par>
    </p:tnLst>
  </p:timing>
</p:sld>
</file>

<file path=ppt/slides/slide4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0" name="TextShape 1"/>
          <p:cNvSpPr txBox="1"/>
          <p:nvPr/>
        </p:nvSpPr>
        <p:spPr>
          <a:xfrm>
            <a:off x="972000" y="661320"/>
            <a:ext cx="8675640" cy="1318680"/>
          </a:xfrm>
          <a:prstGeom prst="rect">
            <a:avLst/>
          </a:prstGeom>
        </p:spPr>
        <p:txBody>
          <a:bodyPr anchor="ctr" bIns="0" lIns="0" rIns="0" tIns="0" wrap="none"/>
          <a:p>
            <a:pPr algn="ctr"/>
            <a:r>
              <a:rPr lang="en-US"/>
              <a:t>Novelle, nåede ikke med</a:t>
            </a:r>
            <a:endParaRPr/>
          </a:p>
        </p:txBody>
      </p:sp>
      <p:sp>
        <p:nvSpPr>
          <p:cNvPr id="16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"Smålighed", A. Silvestri</a:t>
            </a:r>
            <a:endParaRPr/>
          </a:p>
          <a:p>
            <a:pPr>
              <a:buSzPct val="45000"/>
              <a:buFont typeface="StarSymbol"/>
              <a:buChar char=""/>
            </a:pPr>
            <a:r>
              <a:rPr lang="en-US"/>
              <a:t>"Bagsiden", Flemming R.P. Rasch</a:t>
            </a:r>
            <a:endParaRPr/>
          </a:p>
          <a:p>
            <a:pPr>
              <a:buSzPct val="45000"/>
              <a:buFont typeface="StarSymbol"/>
              <a:buChar char=""/>
            </a:pPr>
            <a:r>
              <a:rPr lang="en-US"/>
              <a:t>"Den danske kulturskat", Bjarke Schjødt Larsen</a:t>
            </a:r>
            <a:endParaRPr/>
          </a:p>
          <a:p>
            <a:pPr>
              <a:buSzPct val="45000"/>
              <a:buFont typeface="StarSymbol"/>
              <a:buChar char=""/>
            </a:pPr>
            <a:r>
              <a:rPr lang="en-US"/>
              <a:t>"Firmaets mand", Nikolaj Højberg</a:t>
            </a:r>
            <a:endParaRPr/>
          </a:p>
          <a:p>
            <a:pPr>
              <a:buSzPct val="45000"/>
              <a:buFont typeface="StarSymbol"/>
              <a:buChar char=""/>
            </a:pPr>
            <a:r>
              <a:rPr lang="en-US"/>
              <a:t>"I fædrelandets tjeneste", A. Silvestri</a:t>
            </a:r>
            <a:endParaRPr/>
          </a:p>
        </p:txBody>
      </p:sp>
    </p:spTree>
  </p:cSld>
  <p:timing>
    <p:tnLst>
      <p:par>
        <p:cTn dur="indefinite" id="87" nodeType="tmRoot" restart="never">
          <p:childTnLst>
            <p:seq>
              <p:cTn id="88" nodeType="mainSeq">
                <p:childTnLst/>
              </p:cTn>
              <p:prevCondLst>
                <p:cond delay="0" evt="onPrev">
                  <p:tgtEl>
                    <p:sldTgt/>
                  </p:tgtEl>
                </p:cond>
              </p:prevCondLst>
              <p:nextCondLst>
                <p:cond delay="0" evt="onNext">
                  <p:tgtEl>
                    <p:sldTgt/>
                  </p:tgtEl>
                </p:cond>
              </p:nextCondLst>
            </p:seq>
          </p:childTnLst>
        </p:cTn>
      </p:par>
    </p:tnLst>
  </p:timing>
</p:sld>
</file>

<file path=ppt/slides/slide4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2" name="TextShape 1"/>
          <p:cNvSpPr txBox="1"/>
          <p:nvPr/>
        </p:nvSpPr>
        <p:spPr>
          <a:xfrm>
            <a:off x="972000" y="661320"/>
            <a:ext cx="8675640" cy="1318680"/>
          </a:xfrm>
          <a:prstGeom prst="rect">
            <a:avLst/>
          </a:prstGeom>
        </p:spPr>
        <p:txBody>
          <a:bodyPr anchor="ctr" bIns="0" lIns="0" rIns="0" tIns="0" wrap="none"/>
          <a:p>
            <a:pPr algn="ctr"/>
            <a:r>
              <a:rPr lang="en-US"/>
              <a:t>Novelle, nåede ikke med</a:t>
            </a:r>
            <a:endParaRPr/>
          </a:p>
        </p:txBody>
      </p:sp>
      <p:sp>
        <p:nvSpPr>
          <p:cNvPr id="16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"Kickstart", Niels Andersen</a:t>
            </a:r>
            <a:endParaRPr/>
          </a:p>
          <a:p>
            <a:pPr>
              <a:buSzPct val="45000"/>
              <a:buFont typeface="StarSymbol"/>
              <a:buChar char=""/>
            </a:pPr>
            <a:r>
              <a:rPr lang="en-US"/>
              <a:t>"Mindbook vs. II", Sara Buch</a:t>
            </a:r>
            <a:endParaRPr/>
          </a:p>
          <a:p>
            <a:pPr>
              <a:buSzPct val="45000"/>
              <a:buFont typeface="StarSymbol"/>
              <a:buChar char=""/>
            </a:pPr>
            <a:r>
              <a:rPr lang="en-US"/>
              <a:t>"Mord på Mars", Glen Stihmøe</a:t>
            </a:r>
            <a:endParaRPr/>
          </a:p>
          <a:p>
            <a:pPr>
              <a:buSzPct val="45000"/>
              <a:buFont typeface="StarSymbol"/>
              <a:buChar char=""/>
            </a:pPr>
            <a:r>
              <a:rPr lang="en-US"/>
              <a:t>"Ukendt kode", Michael Andersen</a:t>
            </a:r>
            <a:endParaRPr/>
          </a:p>
          <a:p>
            <a:pPr>
              <a:buSzPct val="45000"/>
              <a:buFont typeface="StarSymbol"/>
              <a:buChar char=""/>
            </a:pPr>
            <a:r>
              <a:rPr lang="en-US"/>
              <a:t>"Black Friday, 2029", A. Silvestri</a:t>
            </a:r>
            <a:endParaRPr/>
          </a:p>
        </p:txBody>
      </p:sp>
    </p:spTree>
  </p:cSld>
  <p:timing>
    <p:tnLst>
      <p:par>
        <p:cTn dur="indefinite" id="89" nodeType="tmRoot" restart="never">
          <p:childTnLst>
            <p:seq>
              <p:cTn id="90" nodeType="mainSeq">
                <p:childTnLst/>
              </p:cTn>
              <p:prevCondLst>
                <p:cond delay="0" evt="onPrev">
                  <p:tgtEl>
                    <p:sldTgt/>
                  </p:tgtEl>
                </p:cond>
              </p:prevCondLst>
              <p:nextCondLst>
                <p:cond delay="0" evt="onNext">
                  <p:tgtEl>
                    <p:sldTgt/>
                  </p:tgtEl>
                </p:cond>
              </p:nextCondLst>
            </p:seq>
          </p:childTnLst>
        </p:cTn>
      </p:par>
    </p:tnLst>
  </p:timing>
</p:sld>
</file>

<file path=ppt/slides/slide4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TextShape 1"/>
          <p:cNvSpPr txBox="1"/>
          <p:nvPr/>
        </p:nvSpPr>
        <p:spPr>
          <a:xfrm>
            <a:off x="972000" y="661320"/>
            <a:ext cx="8675640" cy="1318680"/>
          </a:xfrm>
          <a:prstGeom prst="rect">
            <a:avLst/>
          </a:prstGeom>
        </p:spPr>
        <p:txBody>
          <a:bodyPr anchor="ctr" bIns="0" lIns="0" rIns="0" tIns="0" wrap="none"/>
          <a:p>
            <a:pPr algn="ctr"/>
            <a:r>
              <a:rPr lang="en-US"/>
              <a:t>Novelle, delt 7. plads</a:t>
            </a:r>
            <a:endParaRPr/>
          </a:p>
        </p:txBody>
      </p:sp>
      <p:sp>
        <p:nvSpPr>
          <p:cNvPr id="16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Ingen pris</a:t>
            </a:r>
            <a:endParaRPr/>
          </a:p>
        </p:txBody>
      </p:sp>
    </p:spTree>
  </p:cSld>
  <p:timing>
    <p:tnLst>
      <p:par>
        <p:cTn dur="indefinite" id="91" nodeType="tmRoot" restart="never">
          <p:childTnLst>
            <p:seq>
              <p:cTn id="92" nodeType="mainSeq">
                <p:childTnLst/>
              </p:cTn>
              <p:prevCondLst>
                <p:cond delay="0" evt="onPrev">
                  <p:tgtEl>
                    <p:sldTgt/>
                  </p:tgtEl>
                </p:cond>
              </p:prevCondLst>
              <p:nextCondLst>
                <p:cond delay="0" evt="onNext">
                  <p:tgtEl>
                    <p:sldTgt/>
                  </p:tgtEl>
                </p:cond>
              </p:nextCondLst>
            </p:seq>
          </p:childTnLst>
        </p:cTn>
      </p:par>
    </p:tnLst>
  </p:timing>
</p:sld>
</file>

<file path=ppt/slides/slide4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TextShape 1"/>
          <p:cNvSpPr txBox="1"/>
          <p:nvPr/>
        </p:nvSpPr>
        <p:spPr>
          <a:xfrm>
            <a:off x="972000" y="661320"/>
            <a:ext cx="8675640" cy="1318680"/>
          </a:xfrm>
          <a:prstGeom prst="rect">
            <a:avLst/>
          </a:prstGeom>
        </p:spPr>
        <p:txBody>
          <a:bodyPr anchor="ctr" bIns="0" lIns="0" rIns="0" tIns="0" wrap="none"/>
          <a:p>
            <a:pPr algn="ctr"/>
            <a:r>
              <a:rPr lang="en-US"/>
              <a:t>Novelle, delt 7. plads</a:t>
            </a:r>
            <a:endParaRPr/>
          </a:p>
        </p:txBody>
      </p:sp>
      <p:sp>
        <p:nvSpPr>
          <p:cNvPr id="16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"DreamChild"</a:t>
            </a:r>
            <a:endParaRPr/>
          </a:p>
          <a:p>
            <a:pPr>
              <a:buSzPct val="45000"/>
              <a:buFont typeface="StarSymbol"/>
              <a:buChar char=""/>
            </a:pPr>
            <a:r>
              <a:rPr lang="en-US"/>
              <a:t>Helle Perrier</a:t>
            </a:r>
            <a:endParaRPr/>
          </a:p>
          <a:p>
            <a:pPr>
              <a:buSzPct val="45000"/>
              <a:buFont typeface="StarSymbol"/>
              <a:buChar char=""/>
            </a:pPr>
            <a:r>
              <a:rPr i="1" lang="en-US"/>
              <a:t>Lige under overfladen 11: Lidenskab og lysår</a:t>
            </a:r>
            <a:endParaRPr/>
          </a:p>
        </p:txBody>
      </p:sp>
    </p:spTree>
  </p:cSld>
  <p:timing>
    <p:tnLst>
      <p:par>
        <p:cTn dur="indefinite" id="93" nodeType="tmRoot" restart="never">
          <p:childTnLst>
            <p:seq>
              <p:cTn id="94" nodeType="mainSeq">
                <p:childTnLst/>
              </p:cTn>
              <p:prevCondLst>
                <p:cond delay="0" evt="onPrev">
                  <p:tgtEl>
                    <p:sldTgt/>
                  </p:tgtEl>
                </p:cond>
              </p:prevCondLst>
              <p:nextCondLst>
                <p:cond delay="0" evt="onNext">
                  <p:tgtEl>
                    <p:sldTgt/>
                  </p:tgtEl>
                </p:cond>
              </p:nextCondLst>
            </p:seq>
          </p:childTnLst>
        </p:cTn>
      </p:par>
    </p:tnLst>
  </p:timing>
</p:sld>
</file>

<file path=ppt/slides/slide4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TextShape 1"/>
          <p:cNvSpPr txBox="1"/>
          <p:nvPr/>
        </p:nvSpPr>
        <p:spPr>
          <a:xfrm>
            <a:off x="972000" y="661320"/>
            <a:ext cx="8675640" cy="1318680"/>
          </a:xfrm>
          <a:prstGeom prst="rect">
            <a:avLst/>
          </a:prstGeom>
        </p:spPr>
        <p:txBody>
          <a:bodyPr anchor="ctr" bIns="0" lIns="0" rIns="0" tIns="0" wrap="none"/>
          <a:p>
            <a:pPr algn="ctr"/>
            <a:endParaRPr/>
          </a:p>
        </p:txBody>
      </p:sp>
      <p:sp>
        <p:nvSpPr>
          <p:cNvPr id="169" name="TextShape 2"/>
          <p:cNvSpPr txBox="1"/>
          <p:nvPr/>
        </p:nvSpPr>
        <p:spPr>
          <a:xfrm>
            <a:off x="1260000" y="2129040"/>
            <a:ext cx="8315640" cy="4384440"/>
          </a:xfrm>
          <a:prstGeom prst="rect">
            <a:avLst/>
          </a:prstGeom>
        </p:spPr>
        <p:txBody>
          <a:bodyPr bIns="0" lIns="0" rIns="0" tIns="0" wrap="none"/>
          <a:p>
            <a:r>
              <a:rPr i="1" lang="en-US"/>
              <a:t>I dag vil du mærke det allerførste liv. Tillykke fra alle os hos DreamChild!</a:t>
            </a:r>
            <a:endParaRPr/>
          </a:p>
          <a:p>
            <a:r>
              <a:rPr lang="en-US"/>
              <a:t>   </a:t>
            </a:r>
            <a:r>
              <a:rPr lang="en-US"/>
              <a:t>Jeg stirrer lidt på teksten på min telefon. Jeg vidste, det ville ske på det her tidspunkt. Men lige i dag. Mit hjerte banker. Jeg er slet ikke forberedt, tænker jeg og lægger hånden på maven. [...] Jeg fortryder lidt, at vi valgte den mulighed. Det gør det hele lidt mere kunstigt end det allerede er.</a:t>
            </a:r>
            <a:endParaRPr/>
          </a:p>
        </p:txBody>
      </p:sp>
    </p:spTree>
  </p:cSld>
  <p:timing>
    <p:tnLst>
      <p:par>
        <p:cTn dur="indefinite" id="95" nodeType="tmRoot" restart="never">
          <p:childTnLst>
            <p:seq>
              <p:cTn id="96" nodeType="mainSeq">
                <p:childTnLst/>
              </p:cTn>
              <p:prevCondLst>
                <p:cond delay="0" evt="onPrev">
                  <p:tgtEl>
                    <p:sldTgt/>
                  </p:tgtEl>
                </p:cond>
              </p:prevCondLst>
              <p:nextCondLst>
                <p:cond delay="0" evt="onNext">
                  <p:tgtEl>
                    <p:sldTgt/>
                  </p:tgtEl>
                </p:cond>
              </p:nextCondLst>
            </p:seq>
          </p:childTnLst>
        </p:cTn>
      </p:par>
    </p:tnLst>
  </p:timing>
</p:sld>
</file>

<file path=ppt/slides/slide4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0" name="TextShape 1"/>
          <p:cNvSpPr txBox="1"/>
          <p:nvPr/>
        </p:nvSpPr>
        <p:spPr>
          <a:xfrm>
            <a:off x="972000" y="661320"/>
            <a:ext cx="8675640" cy="1318680"/>
          </a:xfrm>
          <a:prstGeom prst="rect">
            <a:avLst/>
          </a:prstGeom>
        </p:spPr>
        <p:txBody>
          <a:bodyPr anchor="ctr" bIns="0" lIns="0" rIns="0" tIns="0" wrap="none"/>
          <a:p>
            <a:pPr algn="ctr"/>
            <a:r>
              <a:rPr lang="en-US"/>
              <a:t>Novelle, delt 7. plads</a:t>
            </a:r>
            <a:endParaRPr/>
          </a:p>
        </p:txBody>
      </p:sp>
      <p:sp>
        <p:nvSpPr>
          <p:cNvPr id="17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"Rumkaptajnens kone"</a:t>
            </a:r>
            <a:endParaRPr/>
          </a:p>
          <a:p>
            <a:pPr>
              <a:buSzPct val="45000"/>
              <a:buFont typeface="StarSymbol"/>
              <a:buChar char=""/>
            </a:pPr>
            <a:r>
              <a:rPr lang="en-US"/>
              <a:t>Lars Ahn Pedersen</a:t>
            </a:r>
            <a:endParaRPr/>
          </a:p>
          <a:p>
            <a:pPr>
              <a:buSzPct val="45000"/>
              <a:buFont typeface="StarSymbol"/>
              <a:buChar char=""/>
            </a:pPr>
            <a:r>
              <a:rPr i="1" lang="en-US"/>
              <a:t>Lige under overfladen 11: Lidenskab og lysår</a:t>
            </a:r>
            <a:endParaRPr/>
          </a:p>
        </p:txBody>
      </p:sp>
    </p:spTree>
  </p:cSld>
  <p:timing>
    <p:tnLst>
      <p:par>
        <p:cTn dur="indefinite" id="97" nodeType="tmRoot" restart="never">
          <p:childTnLst>
            <p:seq>
              <p:cTn id="98" nodeType="mainSeq">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972000" y="661320"/>
            <a:ext cx="8675640" cy="1318680"/>
          </a:xfrm>
          <a:prstGeom prst="rect">
            <a:avLst/>
          </a:prstGeom>
        </p:spPr>
        <p:txBody>
          <a:bodyPr anchor="ctr" bIns="0" lIns="0" rIns="0" tIns="0" wrap="none"/>
          <a:p>
            <a:pPr algn="ctr"/>
            <a:r>
              <a:rPr lang="en-US"/>
              <a:t>Nyheder</a:t>
            </a:r>
            <a:endParaRPr/>
          </a:p>
        </p:txBody>
      </p:sp>
      <p:sp>
        <p:nvSpPr>
          <p:cNvPr id="8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I år bliver trofæerne delt ud af tidligere nominerede og andre interessante mennesker</a:t>
            </a:r>
            <a:endParaRPr/>
          </a:p>
          <a:p>
            <a:pPr>
              <a:buSzPct val="45000"/>
              <a:buFont typeface="StarSymbol"/>
              <a:buChar char=""/>
            </a:pPr>
            <a:r>
              <a:rPr lang="en-US"/>
              <a:t>Præsentationen af det enkelte værk bliver ledsaget af et citat, forfatteren selv har haft mulighed for at vælge</a:t>
            </a:r>
            <a:endParaRPr/>
          </a:p>
        </p:txBody>
      </p:sp>
    </p:spTree>
  </p:cSld>
  <p:timing>
    <p:tnLst>
      <p:par>
        <p:cTn dur="indefinite" id="9" nodeType="tmRoot" restart="never">
          <p:childTnLst>
            <p:seq>
              <p:cTn id="10" nodeType="mainSeq">
                <p:childTnLst/>
              </p:cTn>
              <p:prevCondLst>
                <p:cond delay="0" evt="onPrev">
                  <p:tgtEl>
                    <p:sldTgt/>
                  </p:tgtEl>
                </p:cond>
              </p:prevCondLst>
              <p:nextCondLst>
                <p:cond delay="0" evt="onNext">
                  <p:tgtEl>
                    <p:sldTgt/>
                  </p:tgtEl>
                </p:cond>
              </p:nextCondLst>
            </p:seq>
          </p:childTnLst>
        </p:cTn>
      </p:par>
    </p:tnLst>
  </p:timing>
</p:sld>
</file>

<file path=ppt/slides/slide5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2" name="TextShape 1"/>
          <p:cNvSpPr txBox="1"/>
          <p:nvPr/>
        </p:nvSpPr>
        <p:spPr>
          <a:xfrm>
            <a:off x="972000" y="661320"/>
            <a:ext cx="8675640" cy="1318680"/>
          </a:xfrm>
          <a:prstGeom prst="rect">
            <a:avLst/>
          </a:prstGeom>
        </p:spPr>
        <p:txBody>
          <a:bodyPr anchor="ctr" bIns="0" lIns="0" rIns="0" tIns="0" wrap="none"/>
          <a:p>
            <a:pPr algn="ctr"/>
            <a:endParaRPr/>
          </a:p>
        </p:txBody>
      </p:sp>
      <p:sp>
        <p:nvSpPr>
          <p:cNvPr id="173" name="TextShape 2"/>
          <p:cNvSpPr txBox="1"/>
          <p:nvPr/>
        </p:nvSpPr>
        <p:spPr>
          <a:xfrm>
            <a:off x="1260000" y="2129040"/>
            <a:ext cx="8315640" cy="4384440"/>
          </a:xfrm>
          <a:prstGeom prst="rect">
            <a:avLst/>
          </a:prstGeom>
        </p:spPr>
        <p:txBody>
          <a:bodyPr bIns="0" lIns="0" rIns="0" tIns="0" wrap="none"/>
          <a:p>
            <a:r>
              <a:rPr lang="en-US"/>
              <a:t>Rumkaptajnens kone ville skilles. Hun meddelte det ved morgenbordet.</a:t>
            </a:r>
            <a:endParaRPr/>
          </a:p>
          <a:p>
            <a:r>
              <a:rPr lang="en-US"/>
              <a:t>   </a:t>
            </a:r>
            <a:r>
              <a:rPr lang="en-US"/>
              <a:t>"Det kan ikke lade sig gøre," sagde han.</a:t>
            </a:r>
            <a:endParaRPr/>
          </a:p>
          <a:p>
            <a:r>
              <a:rPr lang="en-US"/>
              <a:t>   </a:t>
            </a:r>
            <a:r>
              <a:rPr lang="en-US"/>
              <a:t>"Hvorfor ikke?" sagde hun.</a:t>
            </a:r>
            <a:endParaRPr/>
          </a:p>
          <a:p>
            <a:r>
              <a:rPr lang="en-US"/>
              <a:t>   </a:t>
            </a:r>
            <a:r>
              <a:rPr lang="en-US"/>
              <a:t>Kaptajnen virkede ikke synderligt oprevet over hendes ønske, snarere lidt overrasket. "Vi har ingen advokat ombord."</a:t>
            </a:r>
            <a:endParaRPr/>
          </a:p>
        </p:txBody>
      </p:sp>
    </p:spTree>
  </p:cSld>
  <p:timing>
    <p:tnLst>
      <p:par>
        <p:cTn dur="indefinite" id="99" nodeType="tmRoot" restart="never">
          <p:childTnLst>
            <p:seq>
              <p:cTn id="100" nodeType="mainSeq">
                <p:childTnLst/>
              </p:cTn>
              <p:prevCondLst>
                <p:cond delay="0" evt="onPrev">
                  <p:tgtEl>
                    <p:sldTgt/>
                  </p:tgtEl>
                </p:cond>
              </p:prevCondLst>
              <p:nextCondLst>
                <p:cond delay="0" evt="onNext">
                  <p:tgtEl>
                    <p:sldTgt/>
                  </p:tgtEl>
                </p:cond>
              </p:nextCondLst>
            </p:seq>
          </p:childTnLst>
        </p:cTn>
      </p:par>
    </p:tnLst>
  </p:timing>
</p:sld>
</file>

<file path=ppt/slides/slide5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TextShape 1"/>
          <p:cNvSpPr txBox="1"/>
          <p:nvPr/>
        </p:nvSpPr>
        <p:spPr>
          <a:xfrm>
            <a:off x="972000" y="661320"/>
            <a:ext cx="8675640" cy="1318680"/>
          </a:xfrm>
          <a:prstGeom prst="rect">
            <a:avLst/>
          </a:prstGeom>
        </p:spPr>
        <p:txBody>
          <a:bodyPr anchor="ctr" bIns="0" lIns="0" rIns="0" tIns="0" wrap="none"/>
          <a:p>
            <a:pPr algn="ctr"/>
            <a:r>
              <a:rPr lang="en-US"/>
              <a:t>Novelle, delt 4. plads</a:t>
            </a:r>
            <a:endParaRPr/>
          </a:p>
        </p:txBody>
      </p:sp>
      <p:sp>
        <p:nvSpPr>
          <p:cNvPr id="17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"Genfærdenes tårn"</a:t>
            </a:r>
            <a:endParaRPr/>
          </a:p>
          <a:p>
            <a:pPr>
              <a:buSzPct val="45000"/>
              <a:buFont typeface="StarSymbol"/>
              <a:buChar char=""/>
            </a:pPr>
            <a:r>
              <a:rPr lang="en-US"/>
              <a:t>Nikolaj Johansen</a:t>
            </a:r>
            <a:endParaRPr/>
          </a:p>
          <a:p>
            <a:pPr>
              <a:buSzPct val="45000"/>
              <a:buFont typeface="StarSymbol"/>
              <a:buChar char=""/>
            </a:pPr>
            <a:r>
              <a:rPr i="1" lang="en-US"/>
              <a:t>Lige under overfladen 11: Lidenskab og lysår</a:t>
            </a:r>
            <a:endParaRPr/>
          </a:p>
        </p:txBody>
      </p:sp>
    </p:spTree>
  </p:cSld>
  <p:timing>
    <p:tnLst>
      <p:par>
        <p:cTn dur="indefinite" id="101" nodeType="tmRoot" restart="never">
          <p:childTnLst>
            <p:seq>
              <p:cTn id="102" nodeType="mainSeq">
                <p:childTnLst/>
              </p:cTn>
              <p:prevCondLst>
                <p:cond delay="0" evt="onPrev">
                  <p:tgtEl>
                    <p:sldTgt/>
                  </p:tgtEl>
                </p:cond>
              </p:prevCondLst>
              <p:nextCondLst>
                <p:cond delay="0" evt="onNext">
                  <p:tgtEl>
                    <p:sldTgt/>
                  </p:tgtEl>
                </p:cond>
              </p:nextCondLst>
            </p:seq>
          </p:childTnLst>
        </p:cTn>
      </p:par>
    </p:tnLst>
  </p:timing>
</p:sld>
</file>

<file path=ppt/slides/slide5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TextShape 1"/>
          <p:cNvSpPr txBox="1"/>
          <p:nvPr/>
        </p:nvSpPr>
        <p:spPr>
          <a:xfrm>
            <a:off x="972000" y="661320"/>
            <a:ext cx="8675640" cy="1318680"/>
          </a:xfrm>
          <a:prstGeom prst="rect">
            <a:avLst/>
          </a:prstGeom>
        </p:spPr>
        <p:txBody>
          <a:bodyPr anchor="ctr" bIns="0" lIns="0" rIns="0" tIns="0" wrap="none"/>
          <a:p>
            <a:pPr algn="ctr"/>
            <a:endParaRPr/>
          </a:p>
        </p:txBody>
      </p:sp>
      <p:sp>
        <p:nvSpPr>
          <p:cNvPr id="177" name="TextShape 2"/>
          <p:cNvSpPr txBox="1"/>
          <p:nvPr/>
        </p:nvSpPr>
        <p:spPr>
          <a:xfrm>
            <a:off x="1260000" y="2129040"/>
            <a:ext cx="8315640" cy="4737960"/>
          </a:xfrm>
          <a:prstGeom prst="rect">
            <a:avLst/>
          </a:prstGeom>
        </p:spPr>
        <p:txBody>
          <a:bodyPr bIns="0" lIns="0" rIns="0" tIns="0" wrap="none"/>
          <a:p>
            <a:r>
              <a:rPr lang="en-US"/>
              <a:t>Fyrtårnet her er det eneste beboelige sted i et par millioner kilometers omkreds. Det tiltrækker alle de uheldige astronauter, som er brændt op, frosset, splintret, kvalt af intetheden derude. Jeg har gjort honnør for dem alle og taget et par af dem ind for at give dem en ordentlig begravelse, en ærefuld afsked. Sige et par ord over deres kroppe.</a:t>
            </a:r>
            <a:endParaRPr/>
          </a:p>
          <a:p>
            <a:r>
              <a:rPr lang="en-US"/>
              <a:t>   </a:t>
            </a:r>
            <a:r>
              <a:rPr lang="en-US"/>
              <a:t>Fyrtårnet tiltrækker den slags, og nu har det også tiltrukket en horde af monstre.</a:t>
            </a:r>
            <a:endParaRPr/>
          </a:p>
        </p:txBody>
      </p:sp>
    </p:spTree>
  </p:cSld>
  <p:timing>
    <p:tnLst>
      <p:par>
        <p:cTn dur="indefinite" id="103" nodeType="tmRoot" restart="never">
          <p:childTnLst>
            <p:seq>
              <p:cTn id="104" nodeType="mainSeq">
                <p:childTnLst/>
              </p:cTn>
              <p:prevCondLst>
                <p:cond delay="0" evt="onPrev">
                  <p:tgtEl>
                    <p:sldTgt/>
                  </p:tgtEl>
                </p:cond>
              </p:prevCondLst>
              <p:nextCondLst>
                <p:cond delay="0" evt="onNext">
                  <p:tgtEl>
                    <p:sldTgt/>
                  </p:tgtEl>
                </p:cond>
              </p:nextCondLst>
            </p:seq>
          </p:childTnLst>
        </p:cTn>
      </p:par>
    </p:tnLst>
  </p:timing>
</p:sld>
</file>

<file path=ppt/slides/slide5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8" name="TextShape 1"/>
          <p:cNvSpPr txBox="1"/>
          <p:nvPr/>
        </p:nvSpPr>
        <p:spPr>
          <a:xfrm>
            <a:off x="972000" y="661320"/>
            <a:ext cx="8675640" cy="1318680"/>
          </a:xfrm>
          <a:prstGeom prst="rect">
            <a:avLst/>
          </a:prstGeom>
        </p:spPr>
        <p:txBody>
          <a:bodyPr anchor="ctr" bIns="0" lIns="0" rIns="0" tIns="0" wrap="none"/>
          <a:p>
            <a:pPr algn="ctr"/>
            <a:r>
              <a:rPr lang="en-US"/>
              <a:t>Novelle, delt 4. plads</a:t>
            </a:r>
            <a:endParaRPr/>
          </a:p>
        </p:txBody>
      </p:sp>
      <p:sp>
        <p:nvSpPr>
          <p:cNvPr id="17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"Trippelkøb"</a:t>
            </a:r>
            <a:endParaRPr/>
          </a:p>
          <a:p>
            <a:pPr>
              <a:buSzPct val="45000"/>
              <a:buFont typeface="StarSymbol"/>
              <a:buChar char=""/>
            </a:pPr>
            <a:r>
              <a:rPr lang="en-US"/>
              <a:t>Lars Behn-Segall</a:t>
            </a:r>
            <a:endParaRPr/>
          </a:p>
          <a:p>
            <a:pPr>
              <a:buSzPct val="45000"/>
              <a:buFont typeface="StarSymbol"/>
              <a:buChar char=""/>
            </a:pPr>
            <a:r>
              <a:rPr i="1" lang="en-US"/>
              <a:t>Lige under overfladen 11: Lidenskab og lysår</a:t>
            </a:r>
            <a:endParaRPr/>
          </a:p>
        </p:txBody>
      </p:sp>
    </p:spTree>
  </p:cSld>
  <p:timing>
    <p:tnLst>
      <p:par>
        <p:cTn dur="indefinite" id="105" nodeType="tmRoot" restart="never">
          <p:childTnLst>
            <p:seq>
              <p:cTn id="106" nodeType="mainSeq">
                <p:childTnLst/>
              </p:cTn>
              <p:prevCondLst>
                <p:cond delay="0" evt="onPrev">
                  <p:tgtEl>
                    <p:sldTgt/>
                  </p:tgtEl>
                </p:cond>
              </p:prevCondLst>
              <p:nextCondLst>
                <p:cond delay="0" evt="onNext">
                  <p:tgtEl>
                    <p:sldTgt/>
                  </p:tgtEl>
                </p:cond>
              </p:nextCondLst>
            </p:seq>
          </p:childTnLst>
        </p:cTn>
      </p:par>
    </p:tnLst>
  </p:timing>
</p:sld>
</file>

<file path=ppt/slides/slide5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TextShape 1"/>
          <p:cNvSpPr txBox="1"/>
          <p:nvPr/>
        </p:nvSpPr>
        <p:spPr>
          <a:xfrm>
            <a:off x="972000" y="661320"/>
            <a:ext cx="8675640" cy="1318680"/>
          </a:xfrm>
          <a:prstGeom prst="rect">
            <a:avLst/>
          </a:prstGeom>
        </p:spPr>
        <p:txBody>
          <a:bodyPr anchor="ctr" bIns="0" lIns="0" rIns="0" tIns="0" wrap="none"/>
          <a:p>
            <a:pPr algn="ctr"/>
            <a:endParaRPr/>
          </a:p>
        </p:txBody>
      </p:sp>
      <p:sp>
        <p:nvSpPr>
          <p:cNvPr id="181" name="TextShape 2"/>
          <p:cNvSpPr txBox="1"/>
          <p:nvPr/>
        </p:nvSpPr>
        <p:spPr>
          <a:xfrm>
            <a:off x="1260000" y="2129040"/>
            <a:ext cx="8315640" cy="4557960"/>
          </a:xfrm>
          <a:prstGeom prst="rect">
            <a:avLst/>
          </a:prstGeom>
        </p:spPr>
        <p:txBody>
          <a:bodyPr bIns="0" lIns="0" rIns="0" tIns="0" wrap="none"/>
          <a:p>
            <a:r>
              <a:rPr lang="en-US"/>
              <a:t>De dybe sugende fløjtetoner fra bygningens mange ineffektive luftrensningskanaler spillede deres monotone klagesang. Johansen lå på siden i sengen med ryggen til Mia. Han kiggede ud af plexskallerne i fællesrummets væg og så de fine dråber, som svævede ned i deres evigt dansende dis fra tårnene langt over byens bund. Hans kæbemuskler pulserede rytmisk i det næsten mørke rum. </a:t>
            </a:r>
            <a:endParaRPr/>
          </a:p>
        </p:txBody>
      </p:sp>
    </p:spTree>
  </p:cSld>
  <p:timing>
    <p:tnLst>
      <p:par>
        <p:cTn dur="indefinite" id="107" nodeType="tmRoot" restart="never">
          <p:childTnLst>
            <p:seq>
              <p:cTn id="108" nodeType="mainSeq">
                <p:childTnLst/>
              </p:cTn>
              <p:prevCondLst>
                <p:cond delay="0" evt="onPrev">
                  <p:tgtEl>
                    <p:sldTgt/>
                  </p:tgtEl>
                </p:cond>
              </p:prevCondLst>
              <p:nextCondLst>
                <p:cond delay="0" evt="onNext">
                  <p:tgtEl>
                    <p:sldTgt/>
                  </p:tgtEl>
                </p:cond>
              </p:nextCondLst>
            </p:seq>
          </p:childTnLst>
        </p:cTn>
      </p:par>
    </p:tnLst>
  </p:timing>
</p:sld>
</file>

<file path=ppt/slides/slide5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2" name="TextShape 1"/>
          <p:cNvSpPr txBox="1"/>
          <p:nvPr/>
        </p:nvSpPr>
        <p:spPr>
          <a:xfrm>
            <a:off x="972000" y="661320"/>
            <a:ext cx="8675640" cy="1318680"/>
          </a:xfrm>
          <a:prstGeom prst="rect">
            <a:avLst/>
          </a:prstGeom>
        </p:spPr>
        <p:txBody>
          <a:bodyPr anchor="ctr" bIns="0" lIns="0" rIns="0" tIns="0" wrap="none"/>
          <a:p>
            <a:pPr algn="ctr"/>
            <a:r>
              <a:rPr lang="en-US"/>
              <a:t>Novelle, delt 4. plads</a:t>
            </a:r>
            <a:endParaRPr/>
          </a:p>
        </p:txBody>
      </p:sp>
      <p:sp>
        <p:nvSpPr>
          <p:cNvPr id="183"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"Til min far"</a:t>
            </a:r>
            <a:endParaRPr/>
          </a:p>
          <a:p>
            <a:pPr>
              <a:buSzPct val="45000"/>
              <a:buFont typeface="StarSymbol"/>
              <a:buChar char=""/>
            </a:pPr>
            <a:r>
              <a:rPr lang="en-US"/>
              <a:t>Thomas Winther</a:t>
            </a:r>
            <a:endParaRPr/>
          </a:p>
          <a:p>
            <a:pPr>
              <a:buSzPct val="45000"/>
              <a:buFont typeface="StarSymbol"/>
              <a:buChar char=""/>
            </a:pPr>
            <a:r>
              <a:rPr i="1" lang="en-US"/>
              <a:t>Himmelskibet 49</a:t>
            </a:r>
            <a:endParaRPr/>
          </a:p>
        </p:txBody>
      </p:sp>
    </p:spTree>
  </p:cSld>
  <p:timing>
    <p:tnLst>
      <p:par>
        <p:cTn dur="indefinite" id="109" nodeType="tmRoot" restart="never">
          <p:childTnLst>
            <p:seq>
              <p:cTn id="110" nodeType="mainSeq">
                <p:childTnLst/>
              </p:cTn>
              <p:prevCondLst>
                <p:cond delay="0" evt="onPrev">
                  <p:tgtEl>
                    <p:sldTgt/>
                  </p:tgtEl>
                </p:cond>
              </p:prevCondLst>
              <p:nextCondLst>
                <p:cond delay="0" evt="onNext">
                  <p:tgtEl>
                    <p:sldTgt/>
                  </p:tgtEl>
                </p:cond>
              </p:nextCondLst>
            </p:seq>
          </p:childTnLst>
        </p:cTn>
      </p:par>
    </p:tnLst>
  </p:timing>
</p:sld>
</file>

<file path=ppt/slides/slide5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4" name="TextShape 1"/>
          <p:cNvSpPr txBox="1"/>
          <p:nvPr/>
        </p:nvSpPr>
        <p:spPr>
          <a:xfrm>
            <a:off x="972000" y="661320"/>
            <a:ext cx="8675640" cy="1318680"/>
          </a:xfrm>
          <a:prstGeom prst="rect">
            <a:avLst/>
          </a:prstGeom>
        </p:spPr>
        <p:txBody>
          <a:bodyPr anchor="ctr" bIns="0" lIns="0" rIns="0" tIns="0" wrap="none"/>
          <a:p>
            <a:pPr algn="ctr"/>
            <a:endParaRPr/>
          </a:p>
        </p:txBody>
      </p:sp>
      <p:sp>
        <p:nvSpPr>
          <p:cNvPr id="185" name="TextShape 2"/>
          <p:cNvSpPr txBox="1"/>
          <p:nvPr/>
        </p:nvSpPr>
        <p:spPr>
          <a:xfrm>
            <a:off x="1260000" y="2129040"/>
            <a:ext cx="8315640" cy="4384440"/>
          </a:xfrm>
          <a:prstGeom prst="rect">
            <a:avLst/>
          </a:prstGeom>
        </p:spPr>
        <p:txBody>
          <a:bodyPr bIns="0" lIns="0" rIns="0" tIns="0" wrap="none"/>
          <a:p>
            <a:r>
              <a:rPr lang="en-US"/>
              <a:t>Når jeg tænker tilbage på min barndom, så var der altid en form for skærm imellem os. Om det så var en telefon eller en tablet, som du sad med, eller om det var når vi legede, og du så optog eller lige skulle tage billeder hele tiden. Billeder der ofte straks blev delt med andre på forskellige sociale medier.</a:t>
            </a:r>
            <a:endParaRPr/>
          </a:p>
        </p:txBody>
      </p:sp>
    </p:spTree>
  </p:cSld>
  <p:timing>
    <p:tnLst>
      <p:par>
        <p:cTn dur="indefinite" id="111" nodeType="tmRoot" restart="never">
          <p:childTnLst>
            <p:seq>
              <p:cTn id="112" nodeType="mainSeq">
                <p:childTnLst/>
              </p:cTn>
              <p:prevCondLst>
                <p:cond delay="0" evt="onPrev">
                  <p:tgtEl>
                    <p:sldTgt/>
                  </p:tgtEl>
                </p:cond>
              </p:prevCondLst>
              <p:nextCondLst>
                <p:cond delay="0" evt="onNext">
                  <p:tgtEl>
                    <p:sldTgt/>
                  </p:tgtEl>
                </p:cond>
              </p:nextCondLst>
            </p:seq>
          </p:childTnLst>
        </p:cTn>
      </p:par>
    </p:tnLst>
  </p:timing>
</p:sld>
</file>

<file path=ppt/slides/slide5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TextShape 1"/>
          <p:cNvSpPr txBox="1"/>
          <p:nvPr/>
        </p:nvSpPr>
        <p:spPr>
          <a:xfrm>
            <a:off x="972000" y="661320"/>
            <a:ext cx="8675640" cy="1318680"/>
          </a:xfrm>
          <a:prstGeom prst="rect">
            <a:avLst/>
          </a:prstGeom>
        </p:spPr>
        <p:txBody>
          <a:bodyPr anchor="ctr" bIns="0" lIns="0" rIns="0" tIns="0" wrap="none"/>
          <a:p>
            <a:pPr algn="ctr"/>
            <a:r>
              <a:rPr lang="en-US"/>
              <a:t>Novelle, 3. plads</a:t>
            </a:r>
            <a:endParaRPr/>
          </a:p>
        </p:txBody>
      </p:sp>
      <p:sp>
        <p:nvSpPr>
          <p:cNvPr id="18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"Flyvebladenes tid"</a:t>
            </a:r>
            <a:endParaRPr/>
          </a:p>
          <a:p>
            <a:pPr>
              <a:buSzPct val="45000"/>
              <a:buFont typeface="StarSymbol"/>
              <a:buChar char=""/>
            </a:pPr>
            <a:r>
              <a:rPr lang="en-US"/>
              <a:t>Gudrun Østergaard</a:t>
            </a:r>
            <a:endParaRPr/>
          </a:p>
          <a:p>
            <a:pPr>
              <a:buSzPct val="45000"/>
              <a:buFont typeface="StarSymbol"/>
              <a:buChar char=""/>
            </a:pPr>
            <a:r>
              <a:rPr i="1" lang="en-US"/>
              <a:t>Lige under overfladen 11: Lidenskab og lysår</a:t>
            </a:r>
            <a:endParaRPr/>
          </a:p>
        </p:txBody>
      </p:sp>
    </p:spTree>
  </p:cSld>
  <p:timing>
    <p:tnLst>
      <p:par>
        <p:cTn dur="indefinite" id="113" nodeType="tmRoot" restart="never">
          <p:childTnLst>
            <p:seq>
              <p:cTn id="114" nodeType="mainSeq">
                <p:childTnLst/>
              </p:cTn>
              <p:prevCondLst>
                <p:cond delay="0" evt="onPrev">
                  <p:tgtEl>
                    <p:sldTgt/>
                  </p:tgtEl>
                </p:cond>
              </p:prevCondLst>
              <p:nextCondLst>
                <p:cond delay="0" evt="onNext">
                  <p:tgtEl>
                    <p:sldTgt/>
                  </p:tgtEl>
                </p:cond>
              </p:nextCondLst>
            </p:seq>
          </p:childTnLst>
        </p:cTn>
      </p:par>
    </p:tnLst>
  </p:timing>
</p:sld>
</file>

<file path=ppt/slides/slide5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TextShape 1"/>
          <p:cNvSpPr txBox="1"/>
          <p:nvPr/>
        </p:nvSpPr>
        <p:spPr>
          <a:xfrm>
            <a:off x="972000" y="661320"/>
            <a:ext cx="8675640" cy="1318680"/>
          </a:xfrm>
          <a:prstGeom prst="rect">
            <a:avLst/>
          </a:prstGeom>
        </p:spPr>
        <p:txBody>
          <a:bodyPr anchor="ctr" bIns="0" lIns="0" rIns="0" tIns="0" wrap="none"/>
          <a:p>
            <a:pPr algn="ctr"/>
            <a:endParaRPr/>
          </a:p>
        </p:txBody>
      </p:sp>
      <p:sp>
        <p:nvSpPr>
          <p:cNvPr id="189" name="TextShape 2"/>
          <p:cNvSpPr txBox="1"/>
          <p:nvPr/>
        </p:nvSpPr>
        <p:spPr>
          <a:xfrm>
            <a:off x="1260000" y="2129040"/>
            <a:ext cx="8315640" cy="4384440"/>
          </a:xfrm>
          <a:prstGeom prst="rect">
            <a:avLst/>
          </a:prstGeom>
        </p:spPr>
        <p:txBody>
          <a:bodyPr bIns="0" lIns="0" rIns="0" tIns="0" wrap="none"/>
          <a:p>
            <a:r>
              <a:rPr lang="en-US"/>
              <a:t>”</a:t>
            </a:r>
            <a:r>
              <a:rPr lang="en-US"/>
              <a:t>Hvad sker der, Mille?” spurgte Birgitta, der var standset op bag mig.</a:t>
            </a:r>
            <a:endParaRPr/>
          </a:p>
          <a:p>
            <a:r>
              <a:rPr lang="en-US"/>
              <a:t>   ”</a:t>
            </a:r>
            <a:r>
              <a:rPr lang="en-US"/>
              <a:t>Øh, jeg ved det simpelthen ikke. Jeg tændte computeren, den begyndte automatisk at installere en opdatering og genstartede, men da jeg så ville hente filmen frem, kom der bare et kort blink – og så var alt sort,” svarede jeg med tonløs stemme.</a:t>
            </a:r>
            <a:endParaRPr/>
          </a:p>
        </p:txBody>
      </p:sp>
    </p:spTree>
  </p:cSld>
  <p:timing>
    <p:tnLst>
      <p:par>
        <p:cTn dur="indefinite" id="115" nodeType="tmRoot" restart="never">
          <p:childTnLst>
            <p:seq>
              <p:cTn id="116" nodeType="mainSeq">
                <p:childTnLst/>
              </p:cTn>
              <p:prevCondLst>
                <p:cond delay="0" evt="onPrev">
                  <p:tgtEl>
                    <p:sldTgt/>
                  </p:tgtEl>
                </p:cond>
              </p:prevCondLst>
              <p:nextCondLst>
                <p:cond delay="0" evt="onNext">
                  <p:tgtEl>
                    <p:sldTgt/>
                  </p:tgtEl>
                </p:cond>
              </p:nextCondLst>
            </p:seq>
          </p:childTnLst>
        </p:cTn>
      </p:par>
    </p:tnLst>
  </p:timing>
</p:sld>
</file>

<file path=ppt/slides/slide5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0" name="TextShape 1"/>
          <p:cNvSpPr txBox="1"/>
          <p:nvPr/>
        </p:nvSpPr>
        <p:spPr>
          <a:xfrm>
            <a:off x="972000" y="661320"/>
            <a:ext cx="8675640" cy="1318680"/>
          </a:xfrm>
          <a:prstGeom prst="rect">
            <a:avLst/>
          </a:prstGeom>
        </p:spPr>
        <p:txBody>
          <a:bodyPr anchor="ctr" bIns="0" lIns="0" rIns="0" tIns="0" wrap="none"/>
          <a:p>
            <a:pPr algn="ctr"/>
            <a:r>
              <a:rPr lang="en-US"/>
              <a:t>Novelle, de 2 sidste</a:t>
            </a:r>
            <a:endParaRPr/>
          </a:p>
        </p:txBody>
      </p:sp>
      <p:sp>
        <p:nvSpPr>
          <p:cNvPr id="19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"Mærk Fremtiden"</a:t>
            </a:r>
            <a:endParaRPr/>
          </a:p>
          <a:p>
            <a:pPr>
              <a:buSzPct val="45000"/>
              <a:buFont typeface="StarSymbol"/>
              <a:buChar char=""/>
            </a:pPr>
            <a:r>
              <a:rPr lang="en-US"/>
              <a:t>Richard Ipsen</a:t>
            </a:r>
            <a:endParaRPr/>
          </a:p>
          <a:p>
            <a:pPr>
              <a:buSzPct val="45000"/>
              <a:buFont typeface="StarSymbol"/>
              <a:buChar char=""/>
            </a:pPr>
            <a:r>
              <a:rPr i="1" lang="en-US"/>
              <a:t>Lige under overfladen 11: Lidenskab og lysår</a:t>
            </a:r>
            <a:endParaRPr/>
          </a:p>
        </p:txBody>
      </p:sp>
    </p:spTree>
  </p:cSld>
  <p:timing>
    <p:tnLst>
      <p:par>
        <p:cTn dur="indefinite" id="117" nodeType="tmRoot" restart="never">
          <p:childTnLst>
            <p:seq>
              <p:cTn id="118"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972000" y="661320"/>
            <a:ext cx="8675640" cy="1318680"/>
          </a:xfrm>
          <a:prstGeom prst="rect">
            <a:avLst/>
          </a:prstGeom>
        </p:spPr>
        <p:txBody>
          <a:bodyPr anchor="ctr" bIns="0" lIns="0" rIns="0" tIns="0" wrap="none"/>
          <a:p>
            <a:pPr algn="ctr"/>
            <a:r>
              <a:rPr lang="en-US"/>
              <a:t>4 kategorier</a:t>
            </a:r>
            <a:endParaRPr/>
          </a:p>
        </p:txBody>
      </p:sp>
      <p:sp>
        <p:nvSpPr>
          <p:cNvPr id="8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b="1" lang="en-US"/>
              <a:t>Oversat</a:t>
            </a:r>
            <a:endParaRPr/>
          </a:p>
          <a:p>
            <a:pPr>
              <a:buSzPct val="45000"/>
              <a:buFont typeface="StarSymbol"/>
              <a:buChar char=""/>
            </a:pPr>
            <a:r>
              <a:rPr lang="en-US"/>
              <a:t>Kortroman</a:t>
            </a:r>
            <a:endParaRPr/>
          </a:p>
          <a:p>
            <a:pPr>
              <a:buSzPct val="45000"/>
              <a:buFont typeface="StarSymbol"/>
              <a:buChar char=""/>
            </a:pPr>
            <a:r>
              <a:rPr lang="en-US"/>
              <a:t>Langnovelle</a:t>
            </a:r>
            <a:endParaRPr/>
          </a:p>
          <a:p>
            <a:pPr>
              <a:buSzPct val="45000"/>
              <a:buFont typeface="StarSymbol"/>
              <a:buChar char=""/>
            </a:pPr>
            <a:r>
              <a:rPr lang="en-US"/>
              <a:t>Novelle</a:t>
            </a:r>
            <a:endParaRPr/>
          </a:p>
        </p:txBody>
      </p:sp>
    </p:spTree>
  </p:cSld>
  <p:timing>
    <p:tnLst>
      <p:par>
        <p:cTn dur="indefinite" id="11" nodeType="tmRoot" restart="never">
          <p:childTnLst>
            <p:seq>
              <p:cTn id="12" nodeType="mainSeq">
                <p:childTnLst/>
              </p:cTn>
              <p:prevCondLst>
                <p:cond delay="0" evt="onPrev">
                  <p:tgtEl>
                    <p:sldTgt/>
                  </p:tgtEl>
                </p:cond>
              </p:prevCondLst>
              <p:nextCondLst>
                <p:cond delay="0" evt="onNext">
                  <p:tgtEl>
                    <p:sldTgt/>
                  </p:tgtEl>
                </p:cond>
              </p:nextCondLst>
            </p:seq>
          </p:childTnLst>
        </p:cTn>
      </p:par>
    </p:tnLst>
  </p:timing>
</p:sld>
</file>

<file path=ppt/slides/slide6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2" name="TextShape 1"/>
          <p:cNvSpPr txBox="1"/>
          <p:nvPr/>
        </p:nvSpPr>
        <p:spPr>
          <a:xfrm>
            <a:off x="972000" y="661320"/>
            <a:ext cx="8675640" cy="1318680"/>
          </a:xfrm>
          <a:prstGeom prst="rect">
            <a:avLst/>
          </a:prstGeom>
        </p:spPr>
        <p:txBody>
          <a:bodyPr anchor="ctr" bIns="0" lIns="0" rIns="0" tIns="0" wrap="none"/>
          <a:p>
            <a:pPr algn="ctr"/>
            <a:endParaRPr/>
          </a:p>
        </p:txBody>
      </p:sp>
      <p:sp>
        <p:nvSpPr>
          <p:cNvPr id="193" name="TextShape 2"/>
          <p:cNvSpPr txBox="1"/>
          <p:nvPr/>
        </p:nvSpPr>
        <p:spPr>
          <a:xfrm>
            <a:off x="1260000" y="2129040"/>
            <a:ext cx="8315640" cy="5013720"/>
          </a:xfrm>
          <a:prstGeom prst="rect">
            <a:avLst/>
          </a:prstGeom>
        </p:spPr>
        <p:txBody>
          <a:bodyPr bIns="0" lIns="0" rIns="0" tIns="0" wrap="none"/>
          <a:p>
            <a:r>
              <a:rPr lang="en-US"/>
              <a:t>Hvordan helvede er det muligt at forklare et andet menneske, hvordan jeg har set verden i de sidste fyrre år? At jeg rent faktisk har vidst, hvad der ville ske. Ikke at jeg har kunnet forudsige tragedien i Syrien; ikke at jeg kan se hvornår der vil komme et nyt terrorangreb i København. Ikke den slags. Men jeg har siden jeg var ganske ung kendt til konsekvenserne for mig selv, for mit eget lille personlige liv, når jeg har skullet træffe et valg.</a:t>
            </a:r>
            <a:endParaRPr/>
          </a:p>
        </p:txBody>
      </p:sp>
    </p:spTree>
  </p:cSld>
  <p:timing>
    <p:tnLst>
      <p:par>
        <p:cTn dur="indefinite" id="119" nodeType="tmRoot" restart="never">
          <p:childTnLst>
            <p:seq>
              <p:cTn id="120" nodeType="mainSeq">
                <p:childTnLst/>
              </p:cTn>
              <p:prevCondLst>
                <p:cond delay="0" evt="onPrev">
                  <p:tgtEl>
                    <p:sldTgt/>
                  </p:tgtEl>
                </p:cond>
              </p:prevCondLst>
              <p:nextCondLst>
                <p:cond delay="0" evt="onNext">
                  <p:tgtEl>
                    <p:sldTgt/>
                  </p:tgtEl>
                </p:cond>
              </p:nextCondLst>
            </p:seq>
          </p:childTnLst>
        </p:cTn>
      </p:par>
    </p:tnLst>
  </p:timing>
</p:sld>
</file>

<file path=ppt/slides/slide6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4" name="TextShape 1"/>
          <p:cNvSpPr txBox="1"/>
          <p:nvPr/>
        </p:nvSpPr>
        <p:spPr>
          <a:xfrm>
            <a:off x="972000" y="661320"/>
            <a:ext cx="8675640" cy="1318680"/>
          </a:xfrm>
          <a:prstGeom prst="rect">
            <a:avLst/>
          </a:prstGeom>
        </p:spPr>
        <p:txBody>
          <a:bodyPr anchor="ctr" bIns="0" lIns="0" rIns="0" tIns="0" wrap="none"/>
          <a:p>
            <a:pPr algn="ctr"/>
            <a:r>
              <a:rPr lang="en-US"/>
              <a:t>Novelle, de 2 sidste</a:t>
            </a:r>
            <a:endParaRPr/>
          </a:p>
        </p:txBody>
      </p:sp>
      <p:sp>
        <p:nvSpPr>
          <p:cNvPr id="195"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"Ud af mørket"</a:t>
            </a:r>
            <a:endParaRPr/>
          </a:p>
          <a:p>
            <a:pPr>
              <a:buSzPct val="45000"/>
              <a:buFont typeface="StarSymbol"/>
              <a:buChar char=""/>
            </a:pPr>
            <a:r>
              <a:rPr lang="en-US"/>
              <a:t>Jesper Rugård Jensen</a:t>
            </a:r>
            <a:endParaRPr/>
          </a:p>
          <a:p>
            <a:pPr>
              <a:buSzPct val="45000"/>
              <a:buFont typeface="StarSymbol"/>
              <a:buChar char=""/>
            </a:pPr>
            <a:r>
              <a:rPr i="1" lang="en-US"/>
              <a:t>Lige under overfladen 11: Lidenskab og lysår</a:t>
            </a:r>
            <a:endParaRPr/>
          </a:p>
        </p:txBody>
      </p:sp>
    </p:spTree>
  </p:cSld>
  <p:timing>
    <p:tnLst>
      <p:par>
        <p:cTn dur="indefinite" id="121" nodeType="tmRoot" restart="never">
          <p:childTnLst>
            <p:seq>
              <p:cTn id="122" nodeType="mainSeq">
                <p:childTnLst/>
              </p:cTn>
              <p:prevCondLst>
                <p:cond delay="0" evt="onPrev">
                  <p:tgtEl>
                    <p:sldTgt/>
                  </p:tgtEl>
                </p:cond>
              </p:prevCondLst>
              <p:nextCondLst>
                <p:cond delay="0" evt="onNext">
                  <p:tgtEl>
                    <p:sldTgt/>
                  </p:tgtEl>
                </p:cond>
              </p:nextCondLst>
            </p:seq>
          </p:childTnLst>
        </p:cTn>
      </p:par>
    </p:tnLst>
  </p:timing>
</p:sld>
</file>

<file path=ppt/slides/slide6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TextShape 1"/>
          <p:cNvSpPr txBox="1"/>
          <p:nvPr/>
        </p:nvSpPr>
        <p:spPr>
          <a:xfrm>
            <a:off x="972000" y="661320"/>
            <a:ext cx="8675640" cy="1318680"/>
          </a:xfrm>
          <a:prstGeom prst="rect">
            <a:avLst/>
          </a:prstGeom>
        </p:spPr>
        <p:txBody>
          <a:bodyPr anchor="ctr" bIns="0" lIns="0" rIns="0" tIns="0" wrap="none"/>
          <a:p>
            <a:pPr algn="ctr"/>
            <a:endParaRPr/>
          </a:p>
        </p:txBody>
      </p:sp>
      <p:sp>
        <p:nvSpPr>
          <p:cNvPr id="197" name="TextShape 2"/>
          <p:cNvSpPr txBox="1"/>
          <p:nvPr/>
        </p:nvSpPr>
        <p:spPr>
          <a:xfrm>
            <a:off x="1260000" y="2129040"/>
            <a:ext cx="8315640" cy="4384440"/>
          </a:xfrm>
          <a:prstGeom prst="rect">
            <a:avLst/>
          </a:prstGeom>
        </p:spPr>
        <p:txBody>
          <a:bodyPr bIns="0" lIns="0" rIns="0" tIns="0" wrap="none"/>
          <a:p>
            <a:r>
              <a:rPr lang="en-US"/>
              <a:t>En efter en glider skibene væk, lydløse i rummet trods farveeksplosionen, og de fleste stikker i vej mod de nærmeste naboer i asteroidebæltet. Enkelte sætter kurs mod Jorden, selvom de burde vide, at de aldrig vil få lov til at komme i nærheden af planeten. Det vil sige alle undtagen den ene kapsel, der stadig hænger fast i sine fortøjninger og som den eneste stadig er koblet til asteroiden.</a:t>
            </a:r>
            <a:endParaRPr/>
          </a:p>
        </p:txBody>
      </p:sp>
    </p:spTree>
  </p:cSld>
  <p:timing>
    <p:tnLst>
      <p:par>
        <p:cTn dur="indefinite" id="123" nodeType="tmRoot" restart="never">
          <p:childTnLst>
            <p:seq>
              <p:cTn id="124" nodeType="mainSeq">
                <p:childTnLst/>
              </p:cTn>
              <p:prevCondLst>
                <p:cond delay="0" evt="onPrev">
                  <p:tgtEl>
                    <p:sldTgt/>
                  </p:tgtEl>
                </p:cond>
              </p:prevCondLst>
              <p:nextCondLst>
                <p:cond delay="0" evt="onNext">
                  <p:tgtEl>
                    <p:sldTgt/>
                  </p:tgtEl>
                </p:cond>
              </p:nextCondLst>
            </p:seq>
          </p:childTnLst>
        </p:cTn>
      </p:par>
    </p:tnLst>
  </p:timing>
</p:sld>
</file>

<file path=ppt/slides/slide6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TextShape 1"/>
          <p:cNvSpPr txBox="1"/>
          <p:nvPr/>
        </p:nvSpPr>
        <p:spPr>
          <a:xfrm>
            <a:off x="972000" y="661320"/>
            <a:ext cx="8675640" cy="1318680"/>
          </a:xfrm>
          <a:prstGeom prst="rect">
            <a:avLst/>
          </a:prstGeom>
        </p:spPr>
        <p:txBody>
          <a:bodyPr anchor="ctr" bIns="0" lIns="0" rIns="0" tIns="0" wrap="none"/>
          <a:p>
            <a:pPr algn="ctr"/>
            <a:r>
              <a:rPr lang="en-US"/>
              <a:t>Novelle</a:t>
            </a:r>
            <a:endParaRPr/>
          </a:p>
        </p:txBody>
      </p:sp>
      <p:sp>
        <p:nvSpPr>
          <p:cNvPr id="199"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Og vinderen er ...</a:t>
            </a:r>
            <a:endParaRPr/>
          </a:p>
        </p:txBody>
      </p:sp>
    </p:spTree>
  </p:cSld>
  <p:timing>
    <p:tnLst>
      <p:par>
        <p:cTn dur="indefinite" id="125" nodeType="tmRoot" restart="never">
          <p:childTnLst>
            <p:seq>
              <p:cTn id="126"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972000" y="661320"/>
            <a:ext cx="8675640" cy="1318680"/>
          </a:xfrm>
          <a:prstGeom prst="rect">
            <a:avLst/>
          </a:prstGeom>
        </p:spPr>
        <p:txBody>
          <a:bodyPr anchor="ctr" bIns="0" lIns="0" rIns="0" tIns="0" wrap="none"/>
          <a:p>
            <a:pPr algn="ctr"/>
            <a:r>
              <a:rPr lang="en-US"/>
              <a:t>Oversat, delt 6. plads</a:t>
            </a:r>
            <a:endParaRPr/>
          </a:p>
        </p:txBody>
      </p:sp>
      <p:sp>
        <p:nvSpPr>
          <p:cNvPr id="87"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lang="en-US"/>
              <a:t>"Et tilfælde af konvergerende evidens"</a:t>
            </a:r>
            <a:endParaRPr/>
          </a:p>
          <a:p>
            <a:pPr>
              <a:buSzPct val="45000"/>
              <a:buFont typeface="StarSymbol"/>
              <a:buChar char=""/>
            </a:pPr>
            <a:r>
              <a:rPr lang="en-US"/>
              <a:t>Ken MacLeod (Niels Dalgaard)</a:t>
            </a:r>
            <a:endParaRPr/>
          </a:p>
          <a:p>
            <a:pPr>
              <a:buSzPct val="45000"/>
              <a:buFont typeface="StarSymbol"/>
              <a:buChar char=""/>
            </a:pPr>
            <a:r>
              <a:rPr i="1" lang="en-US"/>
              <a:t>Hvem er bange for Wolf 359?</a:t>
            </a:r>
            <a:endParaRPr/>
          </a:p>
        </p:txBody>
      </p:sp>
    </p:spTree>
  </p:cSld>
  <p:timing>
    <p:tnLst>
      <p:par>
        <p:cTn dur="indefinite" id="13" nodeType="tmRoot" restart="never">
          <p:childTnLst>
            <p:seq>
              <p:cTn id="14" nodeType="mainSeq">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TextShape 1"/>
          <p:cNvSpPr txBox="1"/>
          <p:nvPr/>
        </p:nvSpPr>
        <p:spPr>
          <a:xfrm>
            <a:off x="972000" y="661320"/>
            <a:ext cx="8675640" cy="1318680"/>
          </a:xfrm>
          <a:prstGeom prst="rect">
            <a:avLst/>
          </a:prstGeom>
        </p:spPr>
        <p:txBody>
          <a:bodyPr anchor="ctr" bIns="0" lIns="0" rIns="0" tIns="0" wrap="none"/>
          <a:p>
            <a:pPr algn="ctr"/>
            <a:endParaRPr/>
          </a:p>
        </p:txBody>
      </p:sp>
      <p:sp>
        <p:nvSpPr>
          <p:cNvPr id="89" name="TextShape 2"/>
          <p:cNvSpPr txBox="1"/>
          <p:nvPr/>
        </p:nvSpPr>
        <p:spPr>
          <a:xfrm>
            <a:off x="1260000" y="2129040"/>
            <a:ext cx="8315640" cy="4642200"/>
          </a:xfrm>
          <a:prstGeom prst="rect">
            <a:avLst/>
          </a:prstGeom>
        </p:spPr>
        <p:txBody>
          <a:bodyPr bIns="0" lIns="0" rIns="0" tIns="0" wrap="none"/>
          <a:p>
            <a:r>
              <a:rPr lang="en-US"/>
              <a:t>“</a:t>
            </a:r>
            <a:r>
              <a:rPr lang="en-US"/>
              <a:t>Han har hængt omkring det hold der arbejder med de svampelignende. Hvis du læser videre vil du se at han agter at prædike kristendom for dem.”</a:t>
            </a:r>
            <a:endParaRPr/>
          </a:p>
          <a:p>
            <a:r>
              <a:rPr lang="en-US"/>
              <a:t>   “</a:t>
            </a:r>
            <a:r>
              <a:rPr lang="en-US"/>
              <a:t>For videnskabsfolkene?”</a:t>
            </a:r>
            <a:endParaRPr/>
          </a:p>
          <a:p>
            <a:r>
              <a:rPr lang="en-US"/>
              <a:t>   “</a:t>
            </a:r>
            <a:r>
              <a:rPr lang="en-US"/>
              <a:t>For de svampelignende.”</a:t>
            </a:r>
            <a:endParaRPr/>
          </a:p>
          <a:p>
            <a:r>
              <a:rPr lang="en-US"/>
              <a:t>   “</a:t>
            </a:r>
            <a:r>
              <a:rPr lang="en-US"/>
              <a:t>Åh! [...] Hvis han kan få </a:t>
            </a:r>
            <a:r>
              <a:rPr i="1" lang="en-US"/>
              <a:t>noget som helst </a:t>
            </a:r>
            <a:r>
              <a:rPr lang="en-US"/>
              <a:t>budskab igennem til dem, gør han det bedre end videnskabsfolkene.”</a:t>
            </a:r>
            <a:endParaRPr/>
          </a:p>
        </p:txBody>
      </p:sp>
    </p:spTree>
  </p:cSld>
  <p:timing>
    <p:tnLst>
      <p:par>
        <p:cTn dur="indefinite" id="15" nodeType="tmRoot" restart="never">
          <p:childTnLst>
            <p:seq>
              <p:cTn id="16" nodeType="mainSeq">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972000" y="661320"/>
            <a:ext cx="8675640" cy="1318680"/>
          </a:xfrm>
          <a:prstGeom prst="rect">
            <a:avLst/>
          </a:prstGeom>
        </p:spPr>
        <p:txBody>
          <a:bodyPr anchor="ctr" bIns="0" lIns="0" rIns="0" tIns="0" wrap="none"/>
          <a:p>
            <a:pPr algn="ctr"/>
            <a:r>
              <a:rPr lang="en-US"/>
              <a:t>Oversat, delt 6. plads</a:t>
            </a:r>
            <a:endParaRPr/>
          </a:p>
        </p:txBody>
      </p:sp>
      <p:sp>
        <p:nvSpPr>
          <p:cNvPr id="91" name="TextShape 2"/>
          <p:cNvSpPr txBox="1"/>
          <p:nvPr/>
        </p:nvSpPr>
        <p:spPr>
          <a:xfrm>
            <a:off x="1260000" y="2129040"/>
            <a:ext cx="8315640" cy="4384440"/>
          </a:xfrm>
          <a:prstGeom prst="rect">
            <a:avLst/>
          </a:prstGeom>
        </p:spPr>
        <p:txBody>
          <a:bodyPr bIns="0" lIns="0" rIns="0" tIns="0" wrap="none"/>
          <a:p>
            <a:pPr>
              <a:buSzPct val="45000"/>
              <a:buFont typeface="StarSymbol"/>
              <a:buChar char=""/>
            </a:pPr>
            <a:r>
              <a:rPr i="1" lang="en-US"/>
              <a:t>Fakturaen</a:t>
            </a:r>
            <a:endParaRPr/>
          </a:p>
          <a:p>
            <a:pPr>
              <a:buSzPct val="45000"/>
              <a:buFont typeface="StarSymbol"/>
              <a:buChar char=""/>
            </a:pPr>
            <a:r>
              <a:rPr lang="en-US"/>
              <a:t>Jonas Karlsson (Kamilla Jørgensen)</a:t>
            </a:r>
            <a:endParaRPr/>
          </a:p>
          <a:p>
            <a:pPr>
              <a:buSzPct val="45000"/>
              <a:buFont typeface="StarSymbol"/>
              <a:buChar char=""/>
            </a:pPr>
            <a:r>
              <a:rPr lang="en-US"/>
              <a:t>Tiderne skifter</a:t>
            </a:r>
            <a:endParaRPr/>
          </a:p>
        </p:txBody>
      </p:sp>
    </p:spTree>
  </p:cSld>
  <p:timing>
    <p:tnLst>
      <p:par>
        <p:cTn dur="indefinite" id="17" nodeType="tmRoot" restart="never">
          <p:childTnLst>
            <p:seq>
              <p:cTn id="18"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