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notesSlides/notesSlide21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_rels/notesSlide16.xml.rels" ContentType="application/vnd.openxmlformats-package.relationships+xml"/>
  <Override PartName="/ppt/notesSlides/_rels/notesSlide7.xml.rels" ContentType="application/vnd.openxmlformats-package.relationships+xml"/>
  <Override PartName="/ppt/notesSlides/_rels/notesSlide21.xml.rels" ContentType="application/vnd.openxmlformats-package.relationships+xml"/>
  <Override PartName="/ppt/notesSlides/_rels/notesSlide31.xml.rels" ContentType="application/vnd.openxmlformats-package.relationships+xml"/>
  <Override PartName="/ppt/notesSlides/_rels/notesSlide15.xml.rels" ContentType="application/vnd.openxmlformats-package.relationships+xml"/>
  <Override PartName="/ppt/notesSlides/_rels/notesSlide6.xml.rels" ContentType="application/vnd.openxmlformats-package.relationships+xml"/>
  <Override PartName="/ppt/notesSlides/_rels/notesSlide35.xml.rels" ContentType="application/vnd.openxmlformats-package.relationships+xml"/>
  <Override PartName="/ppt/notesSlides/_rels/notesSlide30.xml.rels" ContentType="application/vnd.openxmlformats-package.relationships+xml"/>
  <Override PartName="/ppt/notesSlides/_rels/notesSlide29.xml.rels" ContentType="application/vnd.openxmlformats-package.relationships+xml"/>
  <Override PartName="/ppt/notesSlides/_rels/notesSlide5.xml.rels" ContentType="application/vnd.openxmlformats-package.relationships+xml"/>
  <Override PartName="/ppt/notesSlides/_rels/notesSlide34.xml.rels" ContentType="application/vnd.openxmlformats-package.relationships+xml"/>
  <Override PartName="/ppt/notesSlides/_rels/notesSlide9.xml.rels" ContentType="application/vnd.openxmlformats-package.relationships+xml"/>
  <Override PartName="/ppt/notesSlides/_rels/notesSlide13.xml.rels" ContentType="application/vnd.openxmlformats-package.relationships+xml"/>
  <Override PartName="/ppt/notesSlides/_rels/notesSlide33.xml.rels" ContentType="application/vnd.openxmlformats-package.relationships+xml"/>
  <Override PartName="/ppt/notesSlides/_rels/notesSlide26.xml.rels" ContentType="application/vnd.openxmlformats-package.relationships+xml"/>
  <Override PartName="/ppt/notesSlides/_rels/notesSlide11.xml.rels" ContentType="application/vnd.openxmlformats-package.relationships+xml"/>
  <Override PartName="/ppt/notesSlides/_rels/notesSlide20.xml.rels" ContentType="application/vnd.openxmlformats-package.relationships+xml"/>
  <Override PartName="/ppt/notesSlides/_rels/notesSlide19.xml.rels" ContentType="application/vnd.openxmlformats-package.relationships+xml"/>
  <Override PartName="/ppt/notesSlides/_rels/notesSlide24.xml.rels" ContentType="application/vnd.openxmlformats-package.relationships+xml"/>
  <Override PartName="/ppt/notesSlides/_rels/notesSlide23.xml.rels" ContentType="application/vnd.openxmlformats-package.relationships+xml"/>
  <Override PartName="/ppt/notesSlides/_rels/notesSlide17.xml.rels" ContentType="application/vnd.openxmlformats-package.relationships+xml"/>
  <Override PartName="/ppt/notesSlides/_rels/notesSlide8.xml.rels" ContentType="application/vnd.openxmlformats-package.relationships+xml"/>
  <Override PartName="/ppt/notesSlides/_rels/notesSlide22.xml.rels" ContentType="application/vnd.openxmlformats-package.relationships+xml"/>
  <Override PartName="/ppt/notesSlides/notesSlide31.xml" ContentType="application/vnd.openxmlformats-officedocument.presentationml.notesSlide+xml"/>
  <Override PartName="/ppt/notesSlides/notesSlide29.xml" ContentType="application/vnd.openxmlformats-officedocument.presentationml.notesSlide+xml"/>
  <Override PartName="/ppt/_rels/presentation.xml.rels" ContentType="application/vnd.openxmlformats-package.relationships+xml"/>
  <Override PartName="/ppt/media/image1.png" ContentType="image/png"/>
  <Override PartName="/ppt/slideLayouts/slideLayout1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1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2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slides/_rels/slide28.xml.rels" ContentType="application/vnd.openxmlformats-package.relationships+xml"/>
  <Override PartName="/ppt/slides/_rels/slide12.xml.rels" ContentType="application/vnd.openxmlformats-package.relationships+xml"/>
  <Override PartName="/ppt/slides/_rels/slide35.xml.rels" ContentType="application/vnd.openxmlformats-package.relationships+xml"/>
  <Override PartName="/ppt/slides/_rels/slide10.xml.rels" ContentType="application/vnd.openxmlformats-package.relationships+xml"/>
  <Override PartName="/ppt/slides/_rels/slide33.xml.rels" ContentType="application/vnd.openxmlformats-package.relationships+xml"/>
  <Override PartName="/ppt/slides/_rels/slide31.xml.rels" ContentType="application/vnd.openxmlformats-package.relationships+xml"/>
  <Override PartName="/ppt/slides/_rels/slide2.xml.rels" ContentType="application/vnd.openxmlformats-package.relationships+xml"/>
  <Override PartName="/ppt/slides/_rels/slide18.xml.rels" ContentType="application/vnd.openxmlformats-package.relationships+xml"/>
  <Override PartName="/ppt/slides/_rels/slide16.xml.rels" ContentType="application/vnd.openxmlformats-package.relationships+xml"/>
  <Override PartName="/ppt/slides/_rels/slide14.xml.rels" ContentType="application/vnd.openxmlformats-package.relationships+xml"/>
  <Override PartName="/ppt/slides/_rels/slide8.xml.rels" ContentType="application/vnd.openxmlformats-package.relationships+xml"/>
  <Override PartName="/ppt/slides/_rels/slide25.xml.rels" ContentType="application/vnd.openxmlformats-package.relationships+xml"/>
  <Override PartName="/ppt/slides/_rels/slide6.xml.rels" ContentType="application/vnd.openxmlformats-package.relationships+xml"/>
  <Override PartName="/ppt/slides/_rels/slide23.xml.rels" ContentType="application/vnd.openxmlformats-package.relationships+xml"/>
  <Override PartName="/ppt/slides/_rels/slide21.xml.rels" ContentType="application/vnd.openxmlformats-package.relationships+xml"/>
  <Override PartName="/ppt/slides/_rels/slide4.xml.rels" ContentType="application/vnd.openxmlformats-package.relationships+xml"/>
  <Override PartName="/ppt/slides/_rels/slide29.xml.rels" ContentType="application/vnd.openxmlformats-package.relationships+xml"/>
  <Override PartName="/ppt/slides/_rels/slide27.xml.rels" ContentType="application/vnd.openxmlformats-package.relationships+xml"/>
  <Override PartName="/ppt/slides/_rels/slide13.xml.rels" ContentType="application/vnd.openxmlformats-package.relationships+xml"/>
  <Override PartName="/ppt/slides/_rels/slide11.xml.rels" ContentType="application/vnd.openxmlformats-package.relationships+xml"/>
  <Override PartName="/ppt/slides/_rels/slide34.xml.rels" ContentType="application/vnd.openxmlformats-package.relationships+xml"/>
  <Override PartName="/ppt/slides/_rels/slide32.xml.rels" ContentType="application/vnd.openxmlformats-package.relationships+xml"/>
  <Override PartName="/ppt/slides/_rels/slide30.xml.rels" ContentType="application/vnd.openxmlformats-package.relationships+xml"/>
  <Override PartName="/ppt/slides/_rels/slide3.xml.rels" ContentType="application/vnd.openxmlformats-package.relationships+xml"/>
  <Override PartName="/ppt/slides/_rels/slide1.xml.rels" ContentType="application/vnd.openxmlformats-package.relationships+xml"/>
  <Override PartName="/ppt/slides/_rels/slide19.xml.rels" ContentType="application/vnd.openxmlformats-package.relationships+xml"/>
  <Override PartName="/ppt/slides/_rels/slide17.xml.rels" ContentType="application/vnd.openxmlformats-package.relationships+xml"/>
  <Override PartName="/ppt/slides/_rels/slide15.xml.rels" ContentType="application/vnd.openxmlformats-package.relationships+xml"/>
  <Override PartName="/ppt/slides/_rels/slide9.xml.rels" ContentType="application/vnd.openxmlformats-package.relationships+xml"/>
  <Override PartName="/ppt/slides/_rels/slide26.xml.rels" ContentType="application/vnd.openxmlformats-package.relationships+xml"/>
  <Override PartName="/ppt/slides/_rels/slide7.xml.rels" ContentType="application/vnd.openxmlformats-package.relationships+xml"/>
  <Override PartName="/ppt/slides/_rels/slide24.xml.rels" ContentType="application/vnd.openxmlformats-package.relationships+xml"/>
  <Override PartName="/ppt/slides/_rels/slide22.xml.rels" ContentType="application/vnd.openxmlformats-package.relationships+xml"/>
  <Override PartName="/ppt/slides/_rels/slide5.xml.rels" ContentType="application/vnd.openxmlformats-package.relationships+xml"/>
  <Override PartName="/ppt/slides/_rels/slide20.xml.rels" ContentType="application/vnd.openxmlformats-package.relationships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5.xml" ContentType="application/vnd.openxmlformats-officedocument.presentationml.slide+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9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29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13.xml" ContentType="application/vnd.openxmlformats-officedocument.presentationml.slide+xml"/>
  <Override PartName="/ppt/slides/slide4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6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26.xml" ContentType="application/vnd.openxmlformats-officedocument.presentationml.slide+xml"/>
  <Override PartName="/ppt/slides/slide3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</p:sldIdLst>
  <p:sldSz cx="10080625" cy="7559675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slide" Target="slides/slide24.xml"/><Relationship Id="rId29" Type="http://schemas.openxmlformats.org/officeDocument/2006/relationships/slide" Target="slides/slide25.xml"/><Relationship Id="rId30" Type="http://schemas.openxmlformats.org/officeDocument/2006/relationships/slide" Target="slides/slide26.xml"/><Relationship Id="rId31" Type="http://schemas.openxmlformats.org/officeDocument/2006/relationships/slide" Target="slides/slide27.xml"/><Relationship Id="rId32" Type="http://schemas.openxmlformats.org/officeDocument/2006/relationships/slide" Target="slides/slide28.xml"/><Relationship Id="rId33" Type="http://schemas.openxmlformats.org/officeDocument/2006/relationships/slide" Target="slides/slide29.xml"/><Relationship Id="rId34" Type="http://schemas.openxmlformats.org/officeDocument/2006/relationships/slide" Target="slides/slide30.xml"/><Relationship Id="rId35" Type="http://schemas.openxmlformats.org/officeDocument/2006/relationships/slide" Target="slides/slide31.xml"/><Relationship Id="rId36" Type="http://schemas.openxmlformats.org/officeDocument/2006/relationships/slide" Target="slides/slide32.xml"/><Relationship Id="rId37" Type="http://schemas.openxmlformats.org/officeDocument/2006/relationships/slide" Target="slides/slide33.xml"/><Relationship Id="rId38" Type="http://schemas.openxmlformats.org/officeDocument/2006/relationships/slide" Target="slides/slide34.xml"/><Relationship Id="rId39" Type="http://schemas.openxmlformats.org/officeDocument/2006/relationships/slide" Target="slides/slide35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/>
              <a:t>Click to edit the notes format</a:t>
            </a:r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 sz="1400"/>
              <a:t>&lt;header&gt;</a:t>
            </a:r>
            <a:endParaRPr/>
          </a:p>
        </p:txBody>
      </p:sp>
      <p:sp>
        <p:nvSpPr>
          <p:cNvPr id="76" name="PlaceHolder 3"/>
          <p:cNvSpPr>
            <a:spLocks noGrp="1"/>
          </p:cNvSpPr>
          <p:nvPr>
            <p:ph type="dt"/>
          </p:nvPr>
        </p:nvSpPr>
        <p:spPr>
          <a:xfrm>
            <a:off x="4398840" y="0"/>
            <a:ext cx="3372840" cy="502560"/>
          </a:xfrm>
          <a:prstGeom prst="rect">
            <a:avLst/>
          </a:prstGeom>
        </p:spPr>
        <p:txBody>
          <a:bodyPr bIns="0" lIns="0" rIns="0" tIns="0" wrap="none"/>
          <a:p>
            <a:pPr algn="r"/>
            <a:r>
              <a:rPr lang="en-US" sz="1400"/>
              <a:t>&lt;date/time&gt;</a:t>
            </a:r>
            <a:endParaRPr/>
          </a:p>
        </p:txBody>
      </p:sp>
      <p:sp>
        <p:nvSpPr>
          <p:cNvPr id="77" name="PlaceHolder 4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anchor="b" bIns="0" lIns="0" rIns="0" tIns="0" wrap="none"/>
          <a:p>
            <a:r>
              <a:rPr lang="en-US" sz="1400"/>
              <a:t>&lt;footer&gt;</a:t>
            </a:r>
            <a:endParaRPr/>
          </a:p>
        </p:txBody>
      </p:sp>
      <p:sp>
        <p:nvSpPr>
          <p:cNvPr id="78" name="PlaceHolder 5"/>
          <p:cNvSpPr>
            <a:spLocks noGrp="1"/>
          </p:cNvSpPr>
          <p:nvPr>
            <p:ph type="sldNum"/>
          </p:nvPr>
        </p:nvSpPr>
        <p:spPr>
          <a:xfrm>
            <a:off x="4398840" y="9555480"/>
            <a:ext cx="3372840" cy="502560"/>
          </a:xfrm>
          <a:prstGeom prst="rect">
            <a:avLst/>
          </a:prstGeom>
        </p:spPr>
        <p:txBody>
          <a:bodyPr anchor="b" bIns="0" lIns="0" rIns="0" tIns="0" wrap="none"/>
          <a:p>
            <a:pPr algn="r"/>
            <a:fld id="{B12101A1-6131-4101-81D1-A12191A1A181}" type="slidenum">
              <a:rPr lang="en-US" sz="1400"/>
              <a:t>&lt;number&gt;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</p:notesMaster>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
</Relationships>
</file>

<file path=ppt/notesSlides/_rels/notesSlide13.xml.rels><?xml version="1.0" encoding="UTF-8"?>
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
</Relationships>
</file>

<file path=ppt/notesSlides/_rels/notesSlide15.xml.rels><?xml version="1.0" encoding="UTF-8"?>
<Relationships xmlns="http://schemas.openxmlformats.org/package/2006/relationships"><Relationship Id="rId1" Type="http://schemas.openxmlformats.org/officeDocument/2006/relationships/slide" Target="../slides/slide15.xml"/><Relationship Id="rId2" Type="http://schemas.openxmlformats.org/officeDocument/2006/relationships/notesMaster" Target="../notesMasters/notesMaster1.xml"/>
</Relationships>
</file>

<file path=ppt/notesSlides/_rels/notesSlide16.xml.rels><?xml version="1.0" encoding="UTF-8"?>
<Relationships xmlns="http://schemas.openxmlformats.org/package/2006/relationships"><Relationship Id="rId1" Type="http://schemas.openxmlformats.org/officeDocument/2006/relationships/slide" Target="../slides/slide16.xml"/><Relationship Id="rId2" Type="http://schemas.openxmlformats.org/officeDocument/2006/relationships/notesMaster" Target="../notesMasters/notesMaster1.xml"/>
</Relationships>
</file>

<file path=ppt/notesSlides/_rels/notesSlide17.xml.rels><?xml version="1.0" encoding="UTF-8"?>
<Relationships xmlns="http://schemas.openxmlformats.org/package/2006/relationships"><Relationship Id="rId1" Type="http://schemas.openxmlformats.org/officeDocument/2006/relationships/slide" Target="../slides/slide17.xml"/><Relationship Id="rId2" Type="http://schemas.openxmlformats.org/officeDocument/2006/relationships/notesMaster" Target="../notesMasters/notesMaster1.xml"/>
</Relationships>
</file>

<file path=ppt/notesSlides/_rels/notesSlide19.xml.rels><?xml version="1.0" encoding="UTF-8"?>
<Relationships xmlns="http://schemas.openxmlformats.org/package/2006/relationships"><Relationship Id="rId1" Type="http://schemas.openxmlformats.org/officeDocument/2006/relationships/slide" Target="../slides/slide19.xml"/><Relationship Id="rId2" Type="http://schemas.openxmlformats.org/officeDocument/2006/relationships/notesMaster" Target="../notesMasters/notesMaster1.xml"/>
</Relationships>
</file>

<file path=ppt/notesSlides/_rels/notesSlide20.xml.rels><?xml version="1.0" encoding="UTF-8"?>
<Relationships xmlns="http://schemas.openxmlformats.org/package/2006/relationships"><Relationship Id="rId1" Type="http://schemas.openxmlformats.org/officeDocument/2006/relationships/slide" Target="../slides/slide20.xml"/><Relationship Id="rId2" Type="http://schemas.openxmlformats.org/officeDocument/2006/relationships/notesMaster" Target="../notesMasters/notesMaster1.xml"/>
</Relationships>
</file>

<file path=ppt/notesSlides/_rels/notesSlide21.xml.rels><?xml version="1.0" encoding="UTF-8"?>
<Relationships xmlns="http://schemas.openxmlformats.org/package/2006/relationships"><Relationship Id="rId1" Type="http://schemas.openxmlformats.org/officeDocument/2006/relationships/slide" Target="../slides/slide21.xml"/><Relationship Id="rId2" Type="http://schemas.openxmlformats.org/officeDocument/2006/relationships/notesMaster" Target="../notesMasters/notesMaster1.xml"/>
</Relationships>
</file>

<file path=ppt/notesSlides/_rels/notesSlide22.xml.rels><?xml version="1.0" encoding="UTF-8"?>
<Relationships xmlns="http://schemas.openxmlformats.org/package/2006/relationships"><Relationship Id="rId1" Type="http://schemas.openxmlformats.org/officeDocument/2006/relationships/slide" Target="../slides/slide22.xml"/><Relationship Id="rId2" Type="http://schemas.openxmlformats.org/officeDocument/2006/relationships/notesMaster" Target="../notesMasters/notesMaster1.xml"/>
</Relationships>
</file>

<file path=ppt/notesSlides/_rels/notesSlide23.xml.rels><?xml version="1.0" encoding="UTF-8"?>
<Relationships xmlns="http://schemas.openxmlformats.org/package/2006/relationships"><Relationship Id="rId1" Type="http://schemas.openxmlformats.org/officeDocument/2006/relationships/slide" Target="../slides/slide23.xml"/><Relationship Id="rId2" Type="http://schemas.openxmlformats.org/officeDocument/2006/relationships/notesMaster" Target="../notesMasters/notesMaster1.xml"/>
</Relationships>
</file>

<file path=ppt/notesSlides/_rels/notesSlide24.xml.rels><?xml version="1.0" encoding="UTF-8"?>
<Relationships xmlns="http://schemas.openxmlformats.org/package/2006/relationships"><Relationship Id="rId1" Type="http://schemas.openxmlformats.org/officeDocument/2006/relationships/slide" Target="../slides/slide24.xml"/><Relationship Id="rId2" Type="http://schemas.openxmlformats.org/officeDocument/2006/relationships/notesMaster" Target="../notesMasters/notesMaster1.xml"/>
</Relationships>
</file>

<file path=ppt/notesSlides/_rels/notesSlide26.xml.rels><?xml version="1.0" encoding="UTF-8"?>
<Relationships xmlns="http://schemas.openxmlformats.org/package/2006/relationships"><Relationship Id="rId1" Type="http://schemas.openxmlformats.org/officeDocument/2006/relationships/slide" Target="../slides/slide26.xml"/><Relationship Id="rId2" Type="http://schemas.openxmlformats.org/officeDocument/2006/relationships/notesMaster" Target="../notesMasters/notesMaster1.xml"/>
</Relationships>
</file>

<file path=ppt/notesSlides/_rels/notesSlide29.xml.rels><?xml version="1.0" encoding="UTF-8"?>
<Relationships xmlns="http://schemas.openxmlformats.org/package/2006/relationships"><Relationship Id="rId1" Type="http://schemas.openxmlformats.org/officeDocument/2006/relationships/slide" Target="../slides/slide29.xml"/><Relationship Id="rId2" Type="http://schemas.openxmlformats.org/officeDocument/2006/relationships/notesMaster" Target="../notesMasters/notesMaster1.xml"/>
</Relationships>
</file>

<file path=ppt/notesSlides/_rels/notesSlide30.xml.rels><?xml version="1.0" encoding="UTF-8"?>
<Relationships xmlns="http://schemas.openxmlformats.org/package/2006/relationships"><Relationship Id="rId1" Type="http://schemas.openxmlformats.org/officeDocument/2006/relationships/slide" Target="../slides/slide30.xml"/><Relationship Id="rId2" Type="http://schemas.openxmlformats.org/officeDocument/2006/relationships/notesMaster" Target="../notesMasters/notesMaster1.xml"/>
</Relationships>
</file>

<file path=ppt/notesSlides/_rels/notesSlide31.xml.rels><?xml version="1.0" encoding="UTF-8"?>
<Relationships xmlns="http://schemas.openxmlformats.org/package/2006/relationships"><Relationship Id="rId1" Type="http://schemas.openxmlformats.org/officeDocument/2006/relationships/slide" Target="../slides/slide31.xml"/><Relationship Id="rId2" Type="http://schemas.openxmlformats.org/officeDocument/2006/relationships/notesMaster" Target="../notesMasters/notesMaster1.xml"/>
</Relationships>
</file>

<file path=ppt/notesSlides/_rels/notesSlide33.xml.rels><?xml version="1.0" encoding="UTF-8"?>
<Relationships xmlns="http://schemas.openxmlformats.org/package/2006/relationships"><Relationship Id="rId1" Type="http://schemas.openxmlformats.org/officeDocument/2006/relationships/slide" Target="../slides/slide33.xml"/><Relationship Id="rId2" Type="http://schemas.openxmlformats.org/officeDocument/2006/relationships/notesMaster" Target="../notesMasters/notesMaster1.xml"/>
</Relationships>
</file>

<file path=ppt/notesSlides/_rels/notesSlide34.xml.rels><?xml version="1.0" encoding="UTF-8"?>
<Relationships xmlns="http://schemas.openxmlformats.org/package/2006/relationships"><Relationship Id="rId1" Type="http://schemas.openxmlformats.org/officeDocument/2006/relationships/slide" Target="../slides/slide34.xml"/><Relationship Id="rId2" Type="http://schemas.openxmlformats.org/officeDocument/2006/relationships/notesMaster" Target="../notesMasters/notesMaster1.xml"/>
</Relationships>
</file>

<file path=ppt/notesSlides/_rels/notesSlide35.xml.rels><?xml version="1.0" encoding="UTF-8"?>
<Relationships xmlns="http://schemas.openxmlformats.org/package/2006/relationships"><Relationship Id="rId1" Type="http://schemas.openxmlformats.org/officeDocument/2006/relationships/slide" Target="../slides/slide35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
</Relationships>
</file>

<file path=ppt/notesSlides/notesSlide1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/>
              <a:t>Ingen pris.</a:t>
            </a:r>
            <a:endParaRPr/>
          </a:p>
          <a:p>
            <a:endParaRPr/>
          </a:p>
          <a:p>
            <a:r>
              <a:rPr lang="en-US"/>
              <a:t>Der har været nogle sære stemmer på “ingen pris”. Vi arbejdede løbende på at sikre, at folk ikke havde stemt sådan ved en fejl.</a:t>
            </a:r>
            <a:endParaRPr/>
          </a:p>
        </p:txBody>
      </p:sp>
    </p:spTree>
  </p:cSld>
</p:notes>
</file>

<file path=ppt/notesSlides/notesSlide13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/>
              <a:t>4 13-årige får en meget mærkelig lektiecafe. Andettids vil 2 13-årige ikke acceptere forbudet mod tidsrejser.</a:t>
            </a:r>
            <a:endParaRPr/>
          </a:p>
        </p:txBody>
      </p:sp>
    </p:spTree>
  </p:cSld>
</p:notes>
</file>

<file path=ppt/notesSlides/notesSlide15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/>
              <a:t>Far og mor er død, og alting gør ondt, også at vælge et par af deres ting som minder.</a:t>
            </a:r>
            <a:endParaRPr/>
          </a:p>
        </p:txBody>
      </p:sp>
    </p:spTree>
  </p:cSld>
</p:notes>
</file>

<file path=ppt/notesSlides/notesSlide16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/>
              <a:t>Peter Madsens ko bliver pludselig til en stor, ulækker sky af aske.</a:t>
            </a:r>
            <a:endParaRPr/>
          </a:p>
        </p:txBody>
      </p:sp>
    </p:spTree>
  </p:cSld>
</p:notes>
</file>

<file path=ppt/notesSlides/notesSlide17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/>
              <a:t>Skyggefolket 1: Månemenneske</a:t>
            </a:r>
            <a:endParaRPr/>
          </a:p>
        </p:txBody>
      </p:sp>
    </p:spTree>
  </p:cSld>
</p:notes>
</file>

<file path=ppt/notesSlides/notesSlide19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/>
              <a:t>Den første mission til Mars har en døende besætning.</a:t>
            </a:r>
            <a:endParaRPr/>
          </a:p>
        </p:txBody>
      </p:sp>
    </p:spTree>
  </p:cSld>
</p:notes>
</file>

<file path=ppt/notesSlides/notesSlide20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/>
              <a:t>Maisha mødes med sin mor i en virtuel verden, hvor man stadig skal lave sine lektier. </a:t>
            </a:r>
            <a:endParaRPr/>
          </a:p>
        </p:txBody>
      </p:sp>
    </p:spTree>
  </p:cSld>
</p:notes>
</file>

<file path=ppt/notesSlides/notesSlide2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/>
              <a:t>Voldelige Farida går i skole og skal dissekere en frø.</a:t>
            </a:r>
            <a:endParaRPr/>
          </a:p>
        </p:txBody>
      </p:sp>
    </p:spTree>
  </p:cSld>
</p:notes>
</file>

<file path=ppt/notesSlides/notesSlide22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/>
              <a:t>På det her møde vendes værdierne en sidste gang, og næste gang skal der så vælges personer. </a:t>
            </a:r>
            <a:endParaRPr/>
          </a:p>
        </p:txBody>
      </p:sp>
    </p:spTree>
  </p:cSld>
</p:notes>
</file>

<file path=ppt/notesSlides/notesSlide23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/>
              <a:t>Der er masser af sorte kugler over Lolland-Falster.</a:t>
            </a:r>
            <a:endParaRPr/>
          </a:p>
        </p:txBody>
      </p:sp>
    </p:spTree>
  </p:cSld>
</p:notes>
</file>

<file path=ppt/notesSlides/notesSlide24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/>
              <a:t>Det bliver en lovende debut som dirigent og måske også komponist.</a:t>
            </a:r>
            <a:endParaRPr/>
          </a:p>
        </p:txBody>
      </p:sp>
    </p:spTree>
  </p:cSld>
</p:notes>
</file>

<file path=ppt/notesSlides/notesSlide26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/>
              <a:t>Postludium.</a:t>
            </a:r>
            <a:endParaRPr/>
          </a:p>
          <a:p>
            <a:endParaRPr/>
          </a:p>
          <a:p>
            <a:r>
              <a:rPr lang="en-US"/>
              <a:t>Dette krævede at vi blev enige om, at hvis ingen pris får lige så mange stemmer som en tekst, så vinder teksten. I resten af 2016 vil vi arbejde på at få den regel rigtigt på plads.</a:t>
            </a:r>
            <a:endParaRPr/>
          </a:p>
        </p:txBody>
      </p:sp>
    </p:spTree>
  </p:cSld>
</p:notes>
</file>

<file path=ppt/notesSlides/notesSlide29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/>
              <a:t>Fysikeren kaster sig ud i noget med multiverser og bevidsthed. </a:t>
            </a:r>
            <a:endParaRPr/>
          </a:p>
        </p:txBody>
      </p:sp>
    </p:spTree>
  </p:cSld>
</p:notes>
</file>

<file path=ppt/notesSlides/notesSlide30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/>
              <a:t>Det vigtigste menneske i det 21. århundrede var pornostjernen Nik Harder, hø hø.</a:t>
            </a:r>
            <a:endParaRPr/>
          </a:p>
        </p:txBody>
      </p:sp>
    </p:spTree>
  </p:cSld>
</p:notes>
</file>

<file path=ppt/notesSlides/notesSlide3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/>
              <a:t>Han passer nøje på at avle killinger, der en dag kan blive store katte, der kan rette sig helt op.</a:t>
            </a:r>
            <a:endParaRPr/>
          </a:p>
        </p:txBody>
      </p:sp>
    </p:spTree>
  </p:cSld>
</p:notes>
</file>

<file path=ppt/notesSlides/notesSlide33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/>
              <a:t>Det går ikke så godt, da politiet prøver at hjælpe den mærkelige dreng på Hovedbanegården.</a:t>
            </a:r>
            <a:endParaRPr/>
          </a:p>
        </p:txBody>
      </p:sp>
    </p:spTree>
  </p:cSld>
</p:notes>
</file>

<file path=ppt/notesSlides/notesSlide34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/>
              <a:t>En drøm om hvaler bliver til et studie af Stillehavets alger.</a:t>
            </a:r>
            <a:endParaRPr/>
          </a:p>
        </p:txBody>
      </p:sp>
    </p:spTree>
  </p:cSld>
</p:notes>
</file>

<file path=ppt/notesSlides/notesSlide35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/>
              <a:t>Itu.</a:t>
            </a:r>
            <a:endParaRPr/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/>
              <a:t>Hvor holder den bil henne, og hvis jeg ikke kan finde den, hvordan kommer jeg så hjem?</a:t>
            </a:r>
            <a:endParaRPr/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/>
              <a:t>De 3 venner leger skattejagt og husker zombie-virussen 3 måneder tidligere.</a:t>
            </a:r>
            <a:endParaRPr/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/>
              <a:t>Rummanden Møghund var en rigtig god makker, når det handlede om at finde de bedste ting på et loppemarked. Indtil han blev overbudt.</a:t>
            </a:r>
            <a:endParaRPr/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/>
              <a:t>Lad os tage hen og slås med maskinerne.</a:t>
            </a:r>
            <a:endParaRPr/>
          </a:p>
        </p:txBody>
      </p:sp>
    </p:spTree>
  </p:cSld>
</p:notes>
</file>

<file path=ppt/notesSlides/notesSlide9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/>
              <a:t>Da hun brækker benet, vælger hun at blive sushi.</a:t>
            </a:r>
            <a:endParaRPr/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972000" y="661320"/>
            <a:ext cx="8675640" cy="13190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260000" y="2129040"/>
            <a:ext cx="831564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1260000" y="4418640"/>
            <a:ext cx="831564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972000" y="661320"/>
            <a:ext cx="8675640" cy="13190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1260000" y="2129040"/>
            <a:ext cx="405756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520600" y="2129040"/>
            <a:ext cx="405756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520600" y="4418640"/>
            <a:ext cx="405756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1260000" y="4418640"/>
            <a:ext cx="405756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972000" y="661320"/>
            <a:ext cx="8675640" cy="13190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1260000" y="2129040"/>
            <a:ext cx="405756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520600" y="2129040"/>
            <a:ext cx="405756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972000" y="661320"/>
            <a:ext cx="8675640" cy="13190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1260000" y="2129040"/>
            <a:ext cx="8315640" cy="4384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972000" y="661320"/>
            <a:ext cx="8675640" cy="13190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1260000" y="2129040"/>
            <a:ext cx="8315640" cy="4384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972000" y="661320"/>
            <a:ext cx="8675640" cy="13190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1260000" y="2129040"/>
            <a:ext cx="4057560" cy="4384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5520600" y="2129040"/>
            <a:ext cx="4057560" cy="4384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972000" y="661320"/>
            <a:ext cx="8675640" cy="13190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972000" y="661320"/>
            <a:ext cx="8675640" cy="585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972000" y="661320"/>
            <a:ext cx="8675640" cy="13190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1260000" y="2129040"/>
            <a:ext cx="405756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1260000" y="4418640"/>
            <a:ext cx="405756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5520600" y="2129040"/>
            <a:ext cx="4057560" cy="4384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972000" y="661320"/>
            <a:ext cx="8675640" cy="13190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1260000" y="2129040"/>
            <a:ext cx="8315640" cy="4384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972000" y="661320"/>
            <a:ext cx="8675640" cy="13190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1260000" y="2129040"/>
            <a:ext cx="4057560" cy="4384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520600" y="2129040"/>
            <a:ext cx="405756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5520600" y="4418640"/>
            <a:ext cx="405756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972000" y="661320"/>
            <a:ext cx="8675640" cy="13190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1260000" y="2129040"/>
            <a:ext cx="405756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5520600" y="2129040"/>
            <a:ext cx="405756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1260000" y="4418640"/>
            <a:ext cx="831492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972000" y="661320"/>
            <a:ext cx="8675640" cy="13190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1260000" y="2129040"/>
            <a:ext cx="831564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1260000" y="4418640"/>
            <a:ext cx="831564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972000" y="661320"/>
            <a:ext cx="8675640" cy="13190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1260000" y="2129040"/>
            <a:ext cx="405756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5520600" y="2129040"/>
            <a:ext cx="405756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5520600" y="4418640"/>
            <a:ext cx="405756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1260000" y="4418640"/>
            <a:ext cx="405756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972000" y="661320"/>
            <a:ext cx="8675640" cy="13190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1260000" y="2129040"/>
            <a:ext cx="405756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5520600" y="2129040"/>
            <a:ext cx="405756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972000" y="661320"/>
            <a:ext cx="8675640" cy="13190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1260000" y="2129040"/>
            <a:ext cx="8315640" cy="4384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972000" y="661320"/>
            <a:ext cx="8675640" cy="13190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1260000" y="2129040"/>
            <a:ext cx="4057560" cy="4384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520600" y="2129040"/>
            <a:ext cx="4057560" cy="4384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972000" y="661320"/>
            <a:ext cx="8675640" cy="13190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972000" y="661320"/>
            <a:ext cx="8675640" cy="585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972000" y="661320"/>
            <a:ext cx="8675640" cy="13190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1260000" y="2129040"/>
            <a:ext cx="405756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1260000" y="4418640"/>
            <a:ext cx="405756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520600" y="2129040"/>
            <a:ext cx="4057560" cy="4384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972000" y="661320"/>
            <a:ext cx="8675640" cy="13190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1260000" y="2129040"/>
            <a:ext cx="4057560" cy="43848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520600" y="2129040"/>
            <a:ext cx="405756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520600" y="4418640"/>
            <a:ext cx="405756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972000" y="661320"/>
            <a:ext cx="8675640" cy="13190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1260000" y="2129040"/>
            <a:ext cx="405756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520600" y="2129040"/>
            <a:ext cx="405756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1260000" y="4418640"/>
            <a:ext cx="8314920" cy="2091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Click to edit the title text format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8870040" cy="43844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/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/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/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 sz="1400"/>
              <a:t>&lt;date/time&gt;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bIns="0" lIns="0" rIns="0" tIns="0" wrap="none"/>
          <a:p>
            <a:pPr algn="ctr"/>
            <a:r>
              <a:rPr lang="en-US" sz="1400"/>
              <a:t>&lt;footer&gt;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000" y="6887160"/>
            <a:ext cx="2348280" cy="521280"/>
          </a:xfrm>
          <a:prstGeom prst="rect">
            <a:avLst/>
          </a:prstGeom>
        </p:spPr>
        <p:txBody>
          <a:bodyPr bIns="0" lIns="0" rIns="0" tIns="0" wrap="none"/>
          <a:p>
            <a:pPr algn="r"/>
            <a:fld id="{C1A1B1E1-9141-4161-B101-8121F1516111}" type="slidenum">
              <a:rPr lang="en-US" sz="1400"/>
              <a:t>&lt;number&gt;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972000" y="661320"/>
            <a:ext cx="8675640" cy="13186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Click to edit the title text format</a:t>
            </a:r>
            <a:endParaRPr/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1260000" y="2129040"/>
            <a:ext cx="8315640" cy="43844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/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/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/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</p:txBody>
      </p:sp>
      <p:sp>
        <p:nvSpPr>
          <p:cNvPr id="39" name="PlaceHolder 3"/>
          <p:cNvSpPr>
            <a:spLocks noGrp="1"/>
          </p:cNvSpPr>
          <p:nvPr>
            <p:ph type="dt"/>
          </p:nvPr>
        </p:nvSpPr>
        <p:spPr>
          <a:xfrm>
            <a:off x="972000" y="6743160"/>
            <a:ext cx="2348280" cy="52128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 sz="1400"/>
              <a:t>&lt;date/time&gt;</a:t>
            </a:r>
            <a:endParaRPr/>
          </a:p>
        </p:txBody>
      </p:sp>
      <p:sp>
        <p:nvSpPr>
          <p:cNvPr id="40" name="PlaceHolder 4"/>
          <p:cNvSpPr>
            <a:spLocks noGrp="1"/>
          </p:cNvSpPr>
          <p:nvPr>
            <p:ph type="ftr"/>
          </p:nvPr>
        </p:nvSpPr>
        <p:spPr>
          <a:xfrm>
            <a:off x="3699360" y="6743160"/>
            <a:ext cx="3195000" cy="521280"/>
          </a:xfrm>
          <a:prstGeom prst="rect">
            <a:avLst/>
          </a:prstGeom>
        </p:spPr>
        <p:txBody>
          <a:bodyPr bIns="0" lIns="0" rIns="0" tIns="0" wrap="none"/>
          <a:p>
            <a:pPr algn="ctr"/>
            <a:r>
              <a:rPr lang="en-US" sz="1400"/>
              <a:t>&lt;footer&gt;</a:t>
            </a:r>
            <a:endParaRPr/>
          </a:p>
        </p:txBody>
      </p:sp>
      <p:sp>
        <p:nvSpPr>
          <p:cNvPr id="41" name="PlaceHolder 5"/>
          <p:cNvSpPr>
            <a:spLocks noGrp="1"/>
          </p:cNvSpPr>
          <p:nvPr>
            <p:ph type="sldNum"/>
          </p:nvPr>
        </p:nvSpPr>
        <p:spPr>
          <a:xfrm>
            <a:off x="7335360" y="6743160"/>
            <a:ext cx="2348280" cy="521280"/>
          </a:xfrm>
          <a:prstGeom prst="rect">
            <a:avLst/>
          </a:prstGeom>
        </p:spPr>
        <p:txBody>
          <a:bodyPr bIns="0" lIns="0" rIns="0" tIns="0" wrap="none"/>
          <a:p>
            <a:pPr algn="r"/>
            <a:fld id="{C1517191-11A1-4101-9101-2111D1F17181}" type="slidenum">
              <a:rPr lang="en-US" sz="1400"/>
              <a:t>&lt;number&gt;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6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7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9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0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1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2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3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4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6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9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30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31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33.xml"/>
</Relationships>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34.xml"/>
</Relationships>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3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Shape 1"/>
          <p:cNvSpPr txBox="1"/>
          <p:nvPr/>
        </p:nvSpPr>
        <p:spPr>
          <a:xfrm>
            <a:off x="972000" y="661320"/>
            <a:ext cx="8675640" cy="13186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80" name="TextShape 2"/>
          <p:cNvSpPr txBox="1"/>
          <p:nvPr/>
        </p:nvSpPr>
        <p:spPr>
          <a:xfrm>
            <a:off x="1260000" y="2129040"/>
            <a:ext cx="8315640" cy="43844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 sz="6600"/>
              <a:t>Niels Klim-prisen 2015</a:t>
            </a:r>
            <a:endParaRPr/>
          </a:p>
        </p:txBody>
      </p:sp>
    </p:spTree>
  </p:cSld>
  <p:timing>
    <p:tnLst>
      <p:par>
        <p:cTn dur="indefinite" id="1" nodeType="tmRoot" restart="never">
          <p:childTnLst>
            <p:seq>
              <p:cTn id="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Shape 1"/>
          <p:cNvSpPr txBox="1"/>
          <p:nvPr/>
        </p:nvSpPr>
        <p:spPr>
          <a:xfrm>
            <a:off x="972000" y="661320"/>
            <a:ext cx="8675640" cy="13186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Oversat, de 2 sidste</a:t>
            </a:r>
            <a:endParaRPr/>
          </a:p>
        </p:txBody>
      </p:sp>
      <p:sp>
        <p:nvSpPr>
          <p:cNvPr id="98" name="TextShape 2"/>
          <p:cNvSpPr txBox="1"/>
          <p:nvPr/>
        </p:nvSpPr>
        <p:spPr>
          <a:xfrm>
            <a:off x="1260000" y="2129040"/>
            <a:ext cx="8315640" cy="43844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Ingen pris</a:t>
            </a:r>
            <a:endParaRPr/>
          </a:p>
        </p:txBody>
      </p:sp>
    </p:spTree>
  </p:cSld>
  <p:timing>
    <p:tnLst>
      <p:par>
        <p:cTn dur="indefinite" id="19" nodeType="tmRoot" restart="never">
          <p:childTnLst>
            <p:seq>
              <p:cTn id="20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972000" y="661320"/>
            <a:ext cx="8675640" cy="13186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Oversat</a:t>
            </a:r>
            <a:endParaRPr/>
          </a:p>
        </p:txBody>
      </p:sp>
      <p:sp>
        <p:nvSpPr>
          <p:cNvPr id="100" name="TextShape 2"/>
          <p:cNvSpPr txBox="1"/>
          <p:nvPr/>
        </p:nvSpPr>
        <p:spPr>
          <a:xfrm>
            <a:off x="1260000" y="2129040"/>
            <a:ext cx="8315640" cy="43844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Og vinderen er ...</a:t>
            </a:r>
            <a:endParaRPr/>
          </a:p>
        </p:txBody>
      </p:sp>
    </p:spTree>
  </p:cSld>
  <p:timing>
    <p:tnLst>
      <p:par>
        <p:cTn dur="indefinite" id="21" nodeType="tmRoot" restart="never">
          <p:childTnLst>
            <p:seq>
              <p:cTn id="2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Shape 1"/>
          <p:cNvSpPr txBox="1"/>
          <p:nvPr/>
        </p:nvSpPr>
        <p:spPr>
          <a:xfrm>
            <a:off x="972000" y="661320"/>
            <a:ext cx="8675640" cy="13186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4 kategorier</a:t>
            </a:r>
            <a:endParaRPr/>
          </a:p>
        </p:txBody>
      </p:sp>
      <p:sp>
        <p:nvSpPr>
          <p:cNvPr id="102" name="TextShape 2"/>
          <p:cNvSpPr txBox="1"/>
          <p:nvPr/>
        </p:nvSpPr>
        <p:spPr>
          <a:xfrm>
            <a:off x="1260000" y="2129040"/>
            <a:ext cx="8315640" cy="43844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Oversat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b="1" lang="en-US"/>
              <a:t>Kortroman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Langnovelle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Novelle</a:t>
            </a:r>
            <a:endParaRPr/>
          </a:p>
        </p:txBody>
      </p:sp>
    </p:spTree>
  </p:cSld>
  <p:timing>
    <p:tnLst>
      <p:par>
        <p:cTn dur="indefinite" id="23" nodeType="tmRoot" restart="never">
          <p:childTnLst>
            <p:seq>
              <p:cTn id="24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972000" y="661320"/>
            <a:ext cx="8675640" cy="13186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Kortroman, 4. plads</a:t>
            </a:r>
            <a:endParaRPr/>
          </a:p>
        </p:txBody>
      </p:sp>
      <p:sp>
        <p:nvSpPr>
          <p:cNvPr id="104" name="TextShape 2"/>
          <p:cNvSpPr txBox="1"/>
          <p:nvPr/>
        </p:nvSpPr>
        <p:spPr>
          <a:xfrm>
            <a:off x="1260000" y="2129040"/>
            <a:ext cx="8315640" cy="43844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i="1" lang="en-US"/>
              <a:t>Rummets detektiver 1: Tidsmaskinen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Søren &amp; Morten Ellemose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Facet</a:t>
            </a:r>
            <a:endParaRPr/>
          </a:p>
        </p:txBody>
      </p:sp>
    </p:spTree>
  </p:cSld>
  <p:timing>
    <p:tnLst>
      <p:par>
        <p:cTn dur="indefinite" id="25" nodeType="tmRoot" restart="never">
          <p:childTnLst>
            <p:seq>
              <p:cTn id="26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972000" y="661320"/>
            <a:ext cx="8675640" cy="13186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Kortroman, 3. plads</a:t>
            </a:r>
            <a:endParaRPr/>
          </a:p>
        </p:txBody>
      </p:sp>
      <p:sp>
        <p:nvSpPr>
          <p:cNvPr id="106" name="TextShape 2"/>
          <p:cNvSpPr txBox="1"/>
          <p:nvPr/>
        </p:nvSpPr>
        <p:spPr>
          <a:xfrm>
            <a:off x="1260000" y="2129040"/>
            <a:ext cx="8315640" cy="43844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Ingen pris</a:t>
            </a:r>
            <a:endParaRPr/>
          </a:p>
        </p:txBody>
      </p:sp>
    </p:spTree>
  </p:cSld>
  <p:timing>
    <p:tnLst>
      <p:par>
        <p:cTn dur="indefinite" id="27" nodeType="tmRoot" restart="never">
          <p:childTnLst>
            <p:seq>
              <p:cTn id="28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Shape 1"/>
          <p:cNvSpPr txBox="1"/>
          <p:nvPr/>
        </p:nvSpPr>
        <p:spPr>
          <a:xfrm>
            <a:off x="972000" y="661320"/>
            <a:ext cx="8675640" cy="13186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Kortroman, de 2 sidste</a:t>
            </a:r>
            <a:endParaRPr/>
          </a:p>
        </p:txBody>
      </p:sp>
      <p:sp>
        <p:nvSpPr>
          <p:cNvPr id="108" name="TextShape 2"/>
          <p:cNvSpPr txBox="1"/>
          <p:nvPr/>
        </p:nvSpPr>
        <p:spPr>
          <a:xfrm>
            <a:off x="1260000" y="2129040"/>
            <a:ext cx="8315640" cy="43844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i="1" lang="en-US"/>
              <a:t>Skyggefolket 1: Månemenneske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Ida-Marie Rendtorff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Gyldendal</a:t>
            </a:r>
            <a:endParaRPr/>
          </a:p>
        </p:txBody>
      </p:sp>
    </p:spTree>
  </p:cSld>
  <p:timing>
    <p:tnLst>
      <p:par>
        <p:cTn dur="indefinite" id="29" nodeType="tmRoot" restart="never">
          <p:childTnLst>
            <p:seq>
              <p:cTn id="30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Shape 1"/>
          <p:cNvSpPr txBox="1"/>
          <p:nvPr/>
        </p:nvSpPr>
        <p:spPr>
          <a:xfrm>
            <a:off x="972000" y="661320"/>
            <a:ext cx="8675640" cy="13186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Kortroman, de 2 sidste</a:t>
            </a:r>
            <a:endParaRPr/>
          </a:p>
        </p:txBody>
      </p:sp>
      <p:sp>
        <p:nvSpPr>
          <p:cNvPr id="110" name="TextShape 2"/>
          <p:cNvSpPr txBox="1"/>
          <p:nvPr/>
        </p:nvSpPr>
        <p:spPr>
          <a:xfrm>
            <a:off x="1260000" y="2129040"/>
            <a:ext cx="8315640" cy="43844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i="1" lang="en-US"/>
              <a:t>Specialklassen 1: Jordens største helte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Jacob Kokkedal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Facet</a:t>
            </a:r>
            <a:endParaRPr/>
          </a:p>
        </p:txBody>
      </p:sp>
    </p:spTree>
  </p:cSld>
  <p:timing>
    <p:tnLst>
      <p:par>
        <p:cTn dur="indefinite" id="31" nodeType="tmRoot" restart="never">
          <p:childTnLst>
            <p:seq>
              <p:cTn id="3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972000" y="661320"/>
            <a:ext cx="8675640" cy="13186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Kortroman</a:t>
            </a:r>
            <a:endParaRPr/>
          </a:p>
        </p:txBody>
      </p:sp>
      <p:sp>
        <p:nvSpPr>
          <p:cNvPr id="112" name="TextShape 2"/>
          <p:cNvSpPr txBox="1"/>
          <p:nvPr/>
        </p:nvSpPr>
        <p:spPr>
          <a:xfrm>
            <a:off x="1260000" y="2129040"/>
            <a:ext cx="8315640" cy="43844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Og vinderen er ...</a:t>
            </a:r>
            <a:endParaRPr/>
          </a:p>
        </p:txBody>
      </p:sp>
    </p:spTree>
  </p:cSld>
  <p:timing>
    <p:tnLst>
      <p:par>
        <p:cTn dur="indefinite" id="33" nodeType="tmRoot" restart="never">
          <p:childTnLst>
            <p:seq>
              <p:cTn id="34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972000" y="661320"/>
            <a:ext cx="8675640" cy="13186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4 kategorier</a:t>
            </a:r>
            <a:endParaRPr/>
          </a:p>
        </p:txBody>
      </p:sp>
      <p:sp>
        <p:nvSpPr>
          <p:cNvPr id="114" name="TextShape 2"/>
          <p:cNvSpPr txBox="1"/>
          <p:nvPr/>
        </p:nvSpPr>
        <p:spPr>
          <a:xfrm>
            <a:off x="1260000" y="2129040"/>
            <a:ext cx="8315640" cy="43844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Oversat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Kortroman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b="1" lang="en-US"/>
              <a:t>Langnovelle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Novelle</a:t>
            </a:r>
            <a:endParaRPr/>
          </a:p>
        </p:txBody>
      </p:sp>
    </p:spTree>
  </p:cSld>
  <p:timing>
    <p:tnLst>
      <p:par>
        <p:cTn dur="indefinite" id="35" nodeType="tmRoot" restart="never">
          <p:childTnLst>
            <p:seq>
              <p:cTn id="36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972000" y="661320"/>
            <a:ext cx="8675640" cy="13186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Langnovelle, 6. plads</a:t>
            </a:r>
            <a:endParaRPr/>
          </a:p>
        </p:txBody>
      </p:sp>
      <p:sp>
        <p:nvSpPr>
          <p:cNvPr id="116" name="TextShape 2"/>
          <p:cNvSpPr txBox="1"/>
          <p:nvPr/>
        </p:nvSpPr>
        <p:spPr>
          <a:xfrm>
            <a:off x="1260000" y="2129040"/>
            <a:ext cx="8315640" cy="43844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“</a:t>
            </a:r>
            <a:r>
              <a:rPr lang="en-US"/>
              <a:t>Ud over kanten”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Thomas Daugaard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i="1" lang="en-US"/>
              <a:t>Universets mørke</a:t>
            </a:r>
            <a:endParaRPr/>
          </a:p>
        </p:txBody>
      </p:sp>
    </p:spTree>
  </p:cSld>
  <p:timing>
    <p:tnLst>
      <p:par>
        <p:cTn dur="indefinite" id="37" nodeType="tmRoot" restart="never">
          <p:childTnLst>
            <p:seq>
              <p:cTn id="38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Shape 1"/>
          <p:cNvSpPr txBox="1"/>
          <p:nvPr/>
        </p:nvSpPr>
        <p:spPr>
          <a:xfrm>
            <a:off x="972000" y="661320"/>
            <a:ext cx="8675640" cy="13186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Hvad er Niels Klim-prisen?</a:t>
            </a:r>
            <a:endParaRPr/>
          </a:p>
        </p:txBody>
      </p:sp>
      <p:sp>
        <p:nvSpPr>
          <p:cNvPr id="82" name="TextShape 2"/>
          <p:cNvSpPr txBox="1"/>
          <p:nvPr/>
        </p:nvSpPr>
        <p:spPr>
          <a:xfrm>
            <a:off x="1260000" y="2129040"/>
            <a:ext cx="8315640" cy="43844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Teksten er science fiction.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Teksten er på mindre end 40.000 ord.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Teksten er blevet udgivet på dansk for første gang det foregående år.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I 2016 uddeles prisen for bedste tekster fra 2015.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Nomineringer og stemmer afgives af fans.</a:t>
            </a:r>
            <a:endParaRPr/>
          </a:p>
        </p:txBody>
      </p:sp>
    </p:spTree>
  </p:cSld>
  <p:timing>
    <p:tnLst>
      <p:par>
        <p:cTn dur="indefinite" id="3" nodeType="tmRoot" restart="never">
          <p:childTnLst>
            <p:seq>
              <p:cTn id="4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972000" y="661320"/>
            <a:ext cx="8675640" cy="13186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Langnovelle, 6. plads</a:t>
            </a:r>
            <a:endParaRPr/>
          </a:p>
        </p:txBody>
      </p:sp>
      <p:sp>
        <p:nvSpPr>
          <p:cNvPr id="118" name="TextShape 2"/>
          <p:cNvSpPr txBox="1"/>
          <p:nvPr/>
        </p:nvSpPr>
        <p:spPr>
          <a:xfrm>
            <a:off x="1260000" y="2129040"/>
            <a:ext cx="8315640" cy="43844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“</a:t>
            </a:r>
            <a:r>
              <a:rPr lang="en-US"/>
              <a:t>Som en sommerfugl over markerne”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Jesper Rugård Jensen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i="1" lang="en-US"/>
              <a:t>Universets mørke</a:t>
            </a:r>
            <a:endParaRPr/>
          </a:p>
        </p:txBody>
      </p:sp>
    </p:spTree>
  </p:cSld>
  <p:timing>
    <p:tnLst>
      <p:par>
        <p:cTn dur="indefinite" id="39" nodeType="tmRoot" restart="never">
          <p:childTnLst>
            <p:seq>
              <p:cTn id="40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972000" y="661320"/>
            <a:ext cx="8675640" cy="13186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Langnovelle, 4. plads</a:t>
            </a:r>
            <a:endParaRPr/>
          </a:p>
        </p:txBody>
      </p:sp>
      <p:sp>
        <p:nvSpPr>
          <p:cNvPr id="120" name="TextShape 2"/>
          <p:cNvSpPr txBox="1"/>
          <p:nvPr/>
        </p:nvSpPr>
        <p:spPr>
          <a:xfrm>
            <a:off x="1260000" y="2129040"/>
            <a:ext cx="8315640" cy="43844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“</a:t>
            </a:r>
            <a:r>
              <a:rPr lang="en-US"/>
              <a:t>Cestoda”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Lars Kramhøft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i="1" lang="en-US"/>
              <a:t>Universets mørke</a:t>
            </a:r>
            <a:endParaRPr/>
          </a:p>
        </p:txBody>
      </p:sp>
    </p:spTree>
  </p:cSld>
  <p:timing>
    <p:tnLst>
      <p:par>
        <p:cTn dur="indefinite" id="41" nodeType="tmRoot" restart="never">
          <p:childTnLst>
            <p:seq>
              <p:cTn id="4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Shape 1"/>
          <p:cNvSpPr txBox="1"/>
          <p:nvPr/>
        </p:nvSpPr>
        <p:spPr>
          <a:xfrm>
            <a:off x="972000" y="661320"/>
            <a:ext cx="8675640" cy="13186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Langnovelle, 4. plads</a:t>
            </a:r>
            <a:endParaRPr/>
          </a:p>
        </p:txBody>
      </p:sp>
      <p:sp>
        <p:nvSpPr>
          <p:cNvPr id="122" name="TextShape 2"/>
          <p:cNvSpPr txBox="1"/>
          <p:nvPr/>
        </p:nvSpPr>
        <p:spPr>
          <a:xfrm>
            <a:off x="1260000" y="2129040"/>
            <a:ext cx="8315640" cy="43844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"Kreds 11 mandag aften"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Gudrun Østergaard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i="1" lang="en-US"/>
              <a:t>Lige under overfladen 10: Som et urværk</a:t>
            </a:r>
            <a:endParaRPr/>
          </a:p>
        </p:txBody>
      </p:sp>
    </p:spTree>
  </p:cSld>
  <p:timing>
    <p:tnLst>
      <p:par>
        <p:cTn dur="indefinite" id="43" nodeType="tmRoot" restart="never">
          <p:childTnLst>
            <p:seq>
              <p:cTn id="44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972000" y="661320"/>
            <a:ext cx="8675640" cy="13186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Langnovelle, 3. plads</a:t>
            </a:r>
            <a:endParaRPr/>
          </a:p>
        </p:txBody>
      </p:sp>
      <p:sp>
        <p:nvSpPr>
          <p:cNvPr id="124" name="TextShape 2"/>
          <p:cNvSpPr txBox="1"/>
          <p:nvPr/>
        </p:nvSpPr>
        <p:spPr>
          <a:xfrm>
            <a:off x="1260000" y="2129040"/>
            <a:ext cx="8315640" cy="43844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“</a:t>
            </a:r>
            <a:r>
              <a:rPr lang="en-US"/>
              <a:t>Undergangen”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Jesper Rugård Jensen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i="1" lang="en-US"/>
              <a:t>Universets mørke</a:t>
            </a:r>
            <a:endParaRPr/>
          </a:p>
        </p:txBody>
      </p:sp>
    </p:spTree>
  </p:cSld>
  <p:timing>
    <p:tnLst>
      <p:par>
        <p:cTn dur="indefinite" id="45" nodeType="tmRoot" restart="never">
          <p:childTnLst>
            <p:seq>
              <p:cTn id="46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Shape 1"/>
          <p:cNvSpPr txBox="1"/>
          <p:nvPr/>
        </p:nvSpPr>
        <p:spPr>
          <a:xfrm>
            <a:off x="972000" y="661320"/>
            <a:ext cx="8675640" cy="13186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Langnovelle, de 2 sidste</a:t>
            </a:r>
            <a:endParaRPr/>
          </a:p>
        </p:txBody>
      </p:sp>
      <p:sp>
        <p:nvSpPr>
          <p:cNvPr id="126" name="TextShape 2"/>
          <p:cNvSpPr txBox="1"/>
          <p:nvPr/>
        </p:nvSpPr>
        <p:spPr>
          <a:xfrm>
            <a:off x="1260000" y="2129040"/>
            <a:ext cx="8315640" cy="43844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"Postludium"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Jesper Goll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i="1" lang="en-US"/>
              <a:t>Lige under overfladen 10: Som et urværk</a:t>
            </a:r>
            <a:endParaRPr/>
          </a:p>
        </p:txBody>
      </p:sp>
    </p:spTree>
  </p:cSld>
  <p:timing>
    <p:tnLst>
      <p:par>
        <p:cTn dur="indefinite" id="47" nodeType="tmRoot" restart="never">
          <p:childTnLst>
            <p:seq>
              <p:cTn id="48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extShape 1"/>
          <p:cNvSpPr txBox="1"/>
          <p:nvPr/>
        </p:nvSpPr>
        <p:spPr>
          <a:xfrm>
            <a:off x="972000" y="661320"/>
            <a:ext cx="8675640" cy="13186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Langnovelle, de 2 sidste</a:t>
            </a:r>
            <a:endParaRPr/>
          </a:p>
        </p:txBody>
      </p:sp>
      <p:sp>
        <p:nvSpPr>
          <p:cNvPr id="128" name="TextShape 2"/>
          <p:cNvSpPr txBox="1"/>
          <p:nvPr/>
        </p:nvSpPr>
        <p:spPr>
          <a:xfrm>
            <a:off x="1260000" y="2129040"/>
            <a:ext cx="8315640" cy="43844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Ingen pris</a:t>
            </a:r>
            <a:endParaRPr/>
          </a:p>
        </p:txBody>
      </p:sp>
    </p:spTree>
  </p:cSld>
  <p:timing>
    <p:tnLst>
      <p:par>
        <p:cTn dur="indefinite" id="49" nodeType="tmRoot" restart="never">
          <p:childTnLst>
            <p:seq>
              <p:cTn id="50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Shape 1"/>
          <p:cNvSpPr txBox="1"/>
          <p:nvPr/>
        </p:nvSpPr>
        <p:spPr>
          <a:xfrm>
            <a:off x="972000" y="661320"/>
            <a:ext cx="8675640" cy="13186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Langnovelle</a:t>
            </a:r>
            <a:endParaRPr/>
          </a:p>
        </p:txBody>
      </p:sp>
      <p:sp>
        <p:nvSpPr>
          <p:cNvPr id="130" name="TextShape 2"/>
          <p:cNvSpPr txBox="1"/>
          <p:nvPr/>
        </p:nvSpPr>
        <p:spPr>
          <a:xfrm>
            <a:off x="1260000" y="2129040"/>
            <a:ext cx="8315640" cy="43844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Og vinderen er ...</a:t>
            </a:r>
            <a:endParaRPr/>
          </a:p>
        </p:txBody>
      </p:sp>
    </p:spTree>
  </p:cSld>
  <p:timing>
    <p:tnLst>
      <p:par>
        <p:cTn dur="indefinite" id="51" nodeType="tmRoot" restart="never">
          <p:childTnLst>
            <p:seq>
              <p:cTn id="5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extShape 1"/>
          <p:cNvSpPr txBox="1"/>
          <p:nvPr/>
        </p:nvSpPr>
        <p:spPr>
          <a:xfrm>
            <a:off x="972000" y="661320"/>
            <a:ext cx="8675640" cy="13186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4 kategorier</a:t>
            </a:r>
            <a:endParaRPr/>
          </a:p>
        </p:txBody>
      </p:sp>
      <p:sp>
        <p:nvSpPr>
          <p:cNvPr id="132" name="TextShape 2"/>
          <p:cNvSpPr txBox="1"/>
          <p:nvPr/>
        </p:nvSpPr>
        <p:spPr>
          <a:xfrm>
            <a:off x="1260000" y="2129040"/>
            <a:ext cx="8315640" cy="43844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Oversat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Kortroman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Langnovelle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b="1" lang="en-US"/>
              <a:t>Novelle</a:t>
            </a:r>
            <a:endParaRPr/>
          </a:p>
        </p:txBody>
      </p:sp>
    </p:spTree>
  </p:cSld>
  <p:timing>
    <p:tnLst>
      <p:par>
        <p:cTn dur="indefinite" id="53" nodeType="tmRoot" restart="never">
          <p:childTnLst>
            <p:seq>
              <p:cTn id="54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extShape 1"/>
          <p:cNvSpPr txBox="1"/>
          <p:nvPr/>
        </p:nvSpPr>
        <p:spPr>
          <a:xfrm>
            <a:off x="972000" y="661320"/>
            <a:ext cx="8675640" cy="13186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Novelle, nåede ikke med</a:t>
            </a:r>
            <a:endParaRPr/>
          </a:p>
        </p:txBody>
      </p:sp>
      <p:sp>
        <p:nvSpPr>
          <p:cNvPr id="134" name="TextShape 2"/>
          <p:cNvSpPr txBox="1"/>
          <p:nvPr/>
        </p:nvSpPr>
        <p:spPr>
          <a:xfrm>
            <a:off x="1260000" y="2129040"/>
            <a:ext cx="8315640" cy="43844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Kristina Nya Glaffey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Harald Voetmann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Klaus Æ. Mogensen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Anne-Marie Træholt Rasmussen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Flemming R.P. Rasch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Christian Kaarup Baron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Frank Madsen</a:t>
            </a:r>
            <a:endParaRPr/>
          </a:p>
        </p:txBody>
      </p:sp>
    </p:spTree>
  </p:cSld>
  <p:timing>
    <p:tnLst>
      <p:par>
        <p:cTn dur="indefinite" id="55" nodeType="tmRoot" restart="never">
          <p:childTnLst>
            <p:seq>
              <p:cTn id="56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Shape 1"/>
          <p:cNvSpPr txBox="1"/>
          <p:nvPr/>
        </p:nvSpPr>
        <p:spPr>
          <a:xfrm>
            <a:off x="972000" y="661320"/>
            <a:ext cx="8675640" cy="13186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Novelle, 6. plads</a:t>
            </a:r>
            <a:endParaRPr/>
          </a:p>
        </p:txBody>
      </p:sp>
      <p:sp>
        <p:nvSpPr>
          <p:cNvPr id="136" name="TextShape 2"/>
          <p:cNvSpPr txBox="1"/>
          <p:nvPr/>
        </p:nvSpPr>
        <p:spPr>
          <a:xfrm>
            <a:off x="1260000" y="2129040"/>
            <a:ext cx="8315640" cy="43844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"Som venner vi skilles"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Thomas Daugaard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i="1" lang="en-US"/>
              <a:t>Lige under overfladen 10: Som et urværk   </a:t>
            </a:r>
            <a:endParaRPr/>
          </a:p>
        </p:txBody>
      </p:sp>
    </p:spTree>
  </p:cSld>
  <p:timing>
    <p:tnLst>
      <p:par>
        <p:cTn dur="indefinite" id="57" nodeType="tmRoot" restart="never">
          <p:childTnLst>
            <p:seq>
              <p:cTn id="58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extShape 1"/>
          <p:cNvSpPr txBox="1"/>
          <p:nvPr/>
        </p:nvSpPr>
        <p:spPr>
          <a:xfrm>
            <a:off x="972000" y="661320"/>
            <a:ext cx="8675640" cy="13186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Udvalg, sponsorer</a:t>
            </a:r>
            <a:endParaRPr/>
          </a:p>
        </p:txBody>
      </p:sp>
      <p:sp>
        <p:nvSpPr>
          <p:cNvPr id="84" name="TextShape 2"/>
          <p:cNvSpPr txBox="1"/>
          <p:nvPr/>
        </p:nvSpPr>
        <p:spPr>
          <a:xfrm>
            <a:off x="1260000" y="2129040"/>
            <a:ext cx="8315640" cy="43844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Flemming Rasch, Joen Juel Jensen &amp; undertegnede, udvalg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Flemming Rasch fratræder udvalget for at hjælpe Niels Klim-prisen på andre måder.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Manfred Christiansen, trofæet (sponsoreret af SFC)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Boggaver sponsoreret af clauswillumsen.dk og Lise Andreasen</a:t>
            </a:r>
            <a:endParaRPr/>
          </a:p>
        </p:txBody>
      </p:sp>
    </p:spTree>
  </p:cSld>
  <p:timing>
    <p:tnLst>
      <p:par>
        <p:cTn dur="indefinite" id="5" nodeType="tmRoot" restart="never">
          <p:childTnLst>
            <p:seq>
              <p:cTn id="6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extShape 1"/>
          <p:cNvSpPr txBox="1"/>
          <p:nvPr/>
        </p:nvSpPr>
        <p:spPr>
          <a:xfrm>
            <a:off x="972000" y="661320"/>
            <a:ext cx="8675640" cy="13186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Novelle, 5. plads</a:t>
            </a:r>
            <a:endParaRPr/>
          </a:p>
        </p:txBody>
      </p:sp>
      <p:sp>
        <p:nvSpPr>
          <p:cNvPr id="138" name="TextShape 2"/>
          <p:cNvSpPr txBox="1"/>
          <p:nvPr/>
        </p:nvSpPr>
        <p:spPr>
          <a:xfrm>
            <a:off x="1260000" y="2129040"/>
            <a:ext cx="8315640" cy="43844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"Århundredets mand"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Lars Ahn Pedersen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i="1" lang="en-US"/>
              <a:t>Lige under overfladen 10: Som et urværk </a:t>
            </a:r>
            <a:endParaRPr/>
          </a:p>
        </p:txBody>
      </p:sp>
    </p:spTree>
  </p:cSld>
  <p:timing>
    <p:tnLst>
      <p:par>
        <p:cTn dur="indefinite" id="59" nodeType="tmRoot" restart="never">
          <p:childTnLst>
            <p:seq>
              <p:cTn id="60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Shape 1"/>
          <p:cNvSpPr txBox="1"/>
          <p:nvPr/>
        </p:nvSpPr>
        <p:spPr>
          <a:xfrm>
            <a:off x="972000" y="661320"/>
            <a:ext cx="8675640" cy="13186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Novelle, 4. plads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1260000" y="2129040"/>
            <a:ext cx="8315640" cy="43844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"Killinger"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Majbrit Høyrup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i="1" lang="en-US"/>
              <a:t>Universets mørke </a:t>
            </a:r>
            <a:endParaRPr/>
          </a:p>
        </p:txBody>
      </p:sp>
    </p:spTree>
  </p:cSld>
  <p:timing>
    <p:tnLst>
      <p:par>
        <p:cTn dur="indefinite" id="61" nodeType="tmRoot" restart="never">
          <p:childTnLst>
            <p:seq>
              <p:cTn id="6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TextShape 1"/>
          <p:cNvSpPr txBox="1"/>
          <p:nvPr/>
        </p:nvSpPr>
        <p:spPr>
          <a:xfrm>
            <a:off x="972000" y="661320"/>
            <a:ext cx="8675640" cy="13186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Novelle, 3. plads</a:t>
            </a:r>
            <a:endParaRPr/>
          </a:p>
        </p:txBody>
      </p:sp>
      <p:sp>
        <p:nvSpPr>
          <p:cNvPr id="142" name="TextShape 2"/>
          <p:cNvSpPr txBox="1"/>
          <p:nvPr/>
        </p:nvSpPr>
        <p:spPr>
          <a:xfrm>
            <a:off x="1260000" y="2129040"/>
            <a:ext cx="8315640" cy="43844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Ingen pris</a:t>
            </a:r>
            <a:endParaRPr/>
          </a:p>
        </p:txBody>
      </p:sp>
    </p:spTree>
  </p:cSld>
  <p:timing>
    <p:tnLst>
      <p:par>
        <p:cTn dur="indefinite" id="63" nodeType="tmRoot" restart="never">
          <p:childTnLst>
            <p:seq>
              <p:cTn id="64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TextShape 1"/>
          <p:cNvSpPr txBox="1"/>
          <p:nvPr/>
        </p:nvSpPr>
        <p:spPr>
          <a:xfrm>
            <a:off x="972000" y="661320"/>
            <a:ext cx="8675640" cy="13186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Novelle, de 2 sidste</a:t>
            </a:r>
            <a:endParaRPr/>
          </a:p>
        </p:txBody>
      </p:sp>
      <p:sp>
        <p:nvSpPr>
          <p:cNvPr id="144" name="TextShape 2"/>
          <p:cNvSpPr txBox="1"/>
          <p:nvPr/>
        </p:nvSpPr>
        <p:spPr>
          <a:xfrm>
            <a:off x="1260000" y="2129040"/>
            <a:ext cx="8315640" cy="43844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"Itu"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A. Silvestri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i="1" lang="en-US"/>
              <a:t>Universets mørke  </a:t>
            </a:r>
            <a:endParaRPr/>
          </a:p>
        </p:txBody>
      </p:sp>
    </p:spTree>
  </p:cSld>
  <p:timing>
    <p:tnLst>
      <p:par>
        <p:cTn dur="indefinite" id="65" nodeType="tmRoot" restart="never">
          <p:childTnLst>
            <p:seq>
              <p:cTn id="66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TextShape 1"/>
          <p:cNvSpPr txBox="1"/>
          <p:nvPr/>
        </p:nvSpPr>
        <p:spPr>
          <a:xfrm>
            <a:off x="972000" y="661320"/>
            <a:ext cx="8675640" cy="13186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Novelle, de 2 sidste</a:t>
            </a:r>
            <a:endParaRPr/>
          </a:p>
        </p:txBody>
      </p:sp>
      <p:sp>
        <p:nvSpPr>
          <p:cNvPr id="146" name="TextShape 2"/>
          <p:cNvSpPr txBox="1"/>
          <p:nvPr/>
        </p:nvSpPr>
        <p:spPr>
          <a:xfrm>
            <a:off x="1260000" y="2129040"/>
            <a:ext cx="8315640" cy="43844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"Skøjteløber"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RIchard Ipsen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i="1" lang="en-US"/>
              <a:t>Lige under overfladen 10: Som et urværk </a:t>
            </a:r>
            <a:endParaRPr/>
          </a:p>
        </p:txBody>
      </p:sp>
    </p:spTree>
  </p:cSld>
  <p:timing>
    <p:tnLst>
      <p:par>
        <p:cTn dur="indefinite" id="67" nodeType="tmRoot" restart="never">
          <p:childTnLst>
            <p:seq>
              <p:cTn id="68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extShape 1"/>
          <p:cNvSpPr txBox="1"/>
          <p:nvPr/>
        </p:nvSpPr>
        <p:spPr>
          <a:xfrm>
            <a:off x="972000" y="661320"/>
            <a:ext cx="8675640" cy="13186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Novelle</a:t>
            </a:r>
            <a:endParaRPr/>
          </a:p>
        </p:txBody>
      </p:sp>
      <p:sp>
        <p:nvSpPr>
          <p:cNvPr id="148" name="TextShape 2"/>
          <p:cNvSpPr txBox="1"/>
          <p:nvPr/>
        </p:nvSpPr>
        <p:spPr>
          <a:xfrm>
            <a:off x="1260000" y="2129040"/>
            <a:ext cx="8315640" cy="43844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Og vinderen er ...</a:t>
            </a:r>
            <a:endParaRPr/>
          </a:p>
        </p:txBody>
      </p:sp>
    </p:spTree>
  </p:cSld>
  <p:timing>
    <p:tnLst>
      <p:par>
        <p:cTn dur="indefinite" id="69" nodeType="tmRoot" restart="never">
          <p:childTnLst>
            <p:seq>
              <p:cTn id="70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972000" y="661320"/>
            <a:ext cx="8675640" cy="13186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4 kategorier</a:t>
            </a:r>
            <a:endParaRPr/>
          </a:p>
        </p:txBody>
      </p:sp>
      <p:sp>
        <p:nvSpPr>
          <p:cNvPr id="86" name="TextShape 2"/>
          <p:cNvSpPr txBox="1"/>
          <p:nvPr/>
        </p:nvSpPr>
        <p:spPr>
          <a:xfrm>
            <a:off x="1260000" y="2129040"/>
            <a:ext cx="8315640" cy="43844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b="1" lang="en-US"/>
              <a:t>Oversat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Kortroman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Langnovelle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Novelle</a:t>
            </a:r>
            <a:endParaRPr/>
          </a:p>
        </p:txBody>
      </p:sp>
    </p:spTree>
  </p:cSld>
  <p:timing>
    <p:tnLst>
      <p:par>
        <p:cTn dur="indefinite" id="7" nodeType="tmRoot" restart="never">
          <p:childTnLst>
            <p:seq>
              <p:cTn id="8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972000" y="661320"/>
            <a:ext cx="8675640" cy="13186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Oversat, 5. plads</a:t>
            </a:r>
            <a:endParaRPr/>
          </a:p>
        </p:txBody>
      </p:sp>
      <p:sp>
        <p:nvSpPr>
          <p:cNvPr id="88" name="TextShape 2"/>
          <p:cNvSpPr txBox="1"/>
          <p:nvPr/>
        </p:nvSpPr>
        <p:spPr>
          <a:xfrm>
            <a:off x="1260000" y="2129040"/>
            <a:ext cx="8315640" cy="43844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“</a:t>
            </a:r>
            <a:r>
              <a:rPr lang="en-US"/>
              <a:t>Langtidsparkering”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Ian Watson (Niels Dalgaard) </a:t>
            </a:r>
            <a:r>
              <a:rPr lang="en-US"/>
              <a:t>	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i="1" lang="en-US"/>
              <a:t>Langsomme fugle</a:t>
            </a:r>
            <a:endParaRPr/>
          </a:p>
        </p:txBody>
      </p:sp>
    </p:spTree>
  </p:cSld>
  <p:timing>
    <p:tnLst>
      <p:par>
        <p:cTn dur="indefinite" id="9" nodeType="tmRoot" restart="never">
          <p:childTnLst>
            <p:seq>
              <p:cTn id="10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972000" y="661320"/>
            <a:ext cx="8675640" cy="13186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Oversat, 5. plads</a:t>
            </a:r>
            <a:endParaRPr/>
          </a:p>
        </p:txBody>
      </p:sp>
      <p:sp>
        <p:nvSpPr>
          <p:cNvPr id="90" name="TextShape 2"/>
          <p:cNvSpPr txBox="1"/>
          <p:nvPr/>
        </p:nvSpPr>
        <p:spPr>
          <a:xfrm>
            <a:off x="1260000" y="2129040"/>
            <a:ext cx="8315640" cy="43844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i="1" lang="en-US"/>
              <a:t>Katastrofedagbog 2: Aliens!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R. McGeddon (Trine Bech)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Flachs</a:t>
            </a:r>
            <a:endParaRPr/>
          </a:p>
        </p:txBody>
      </p:sp>
    </p:spTree>
  </p:cSld>
  <p:timing>
    <p:tnLst>
      <p:par>
        <p:cTn dur="indefinite" id="11" nodeType="tmRoot" restart="never">
          <p:childTnLst>
            <p:seq>
              <p:cTn id="1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972000" y="661320"/>
            <a:ext cx="8675640" cy="13186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Oversat, 4. plads</a:t>
            </a:r>
            <a:endParaRPr/>
          </a:p>
        </p:txBody>
      </p:sp>
      <p:sp>
        <p:nvSpPr>
          <p:cNvPr id="92" name="TextShape 2"/>
          <p:cNvSpPr txBox="1"/>
          <p:nvPr/>
        </p:nvSpPr>
        <p:spPr>
          <a:xfrm>
            <a:off x="1260000" y="2129040"/>
            <a:ext cx="8315640" cy="43844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"Møghund"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Cory Doctorow (Jesper Mark Pedersen) </a:t>
            </a:r>
            <a:r>
              <a:rPr lang="en-US"/>
              <a:t>	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i="1" lang="en-US"/>
              <a:t>Proxima 99/100</a:t>
            </a:r>
            <a:endParaRPr/>
          </a:p>
        </p:txBody>
      </p:sp>
    </p:spTree>
  </p:cSld>
  <p:timing>
    <p:tnLst>
      <p:par>
        <p:cTn dur="indefinite" id="13" nodeType="tmRoot" restart="never">
          <p:childTnLst>
            <p:seq>
              <p:cTn id="14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972000" y="661320"/>
            <a:ext cx="8675640" cy="13186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Oversat, 3. plads</a:t>
            </a:r>
            <a:endParaRPr/>
          </a:p>
        </p:txBody>
      </p:sp>
      <p:sp>
        <p:nvSpPr>
          <p:cNvPr id="94" name="TextShape 2"/>
          <p:cNvSpPr txBox="1"/>
          <p:nvPr/>
        </p:nvSpPr>
        <p:spPr>
          <a:xfrm>
            <a:off x="1260000" y="2129040"/>
            <a:ext cx="8315640" cy="43844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i="1" lang="en-US"/>
              <a:t>Den sidste inkal 3: Gorgo Snavs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Alexandro Jodorowsky (Ole Steen Hansen) 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Faraos Cigarer</a:t>
            </a:r>
            <a:endParaRPr/>
          </a:p>
        </p:txBody>
      </p:sp>
    </p:spTree>
  </p:cSld>
  <p:timing>
    <p:tnLst>
      <p:par>
        <p:cTn dur="indefinite" id="15" nodeType="tmRoot" restart="never">
          <p:childTnLst>
            <p:seq>
              <p:cTn id="16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1"/>
          <p:cNvSpPr txBox="1"/>
          <p:nvPr/>
        </p:nvSpPr>
        <p:spPr>
          <a:xfrm>
            <a:off x="972000" y="661320"/>
            <a:ext cx="8675640" cy="13186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Oversat, de 2 sidste</a:t>
            </a:r>
            <a:endParaRPr/>
          </a:p>
        </p:txBody>
      </p:sp>
      <p:sp>
        <p:nvSpPr>
          <p:cNvPr id="96" name="TextShape 2"/>
          <p:cNvSpPr txBox="1"/>
          <p:nvPr/>
        </p:nvSpPr>
        <p:spPr>
          <a:xfrm>
            <a:off x="1260000" y="2129040"/>
            <a:ext cx="8315640" cy="43844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“</a:t>
            </a:r>
            <a:r>
              <a:rPr lang="en-US"/>
              <a:t>Pige-tingen der valgte sushi”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/>
              <a:t>Pat Cadigan (Niels Dalgaard)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i="1" lang="en-US"/>
              <a:t>Søheste på Mars</a:t>
            </a:r>
            <a:endParaRPr/>
          </a:p>
        </p:txBody>
      </p:sp>
    </p:spTree>
  </p:cSld>
  <p:timing>
    <p:tnLst>
      <p:par>
        <p:cTn dur="indefinite" id="17" nodeType="tmRoot" restart="never">
          <p:childTnLst>
            <p:seq>
              <p:cTn id="18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