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2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_rels/notesSlide1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35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5.xml.rels" ContentType="application/vnd.openxmlformats-package.relationships+xml"/>
  <Override PartName="/ppt/notesSlides/_rels/notesSlide34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22.xml.rels" ContentType="application/vnd.openxmlformats-package.relationships+xml"/>
  <Override PartName="/ppt/notesSlides/notesSlide31.xml" ContentType="application/vnd.openxmlformats-officedocument.presentationml.notesSlide+xml"/>
  <Override PartName="/ppt/notesSlides/notesSlide29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_rels/slide28.xml.rels" ContentType="application/vnd.openxmlformats-package.relationships+xml"/>
  <Override PartName="/ppt/slides/_rels/slide12.xml.rels" ContentType="application/vnd.openxmlformats-package.relationships+xml"/>
  <Override PartName="/ppt/slides/_rels/slide35.xml.rels" ContentType="application/vnd.openxmlformats-package.relationships+xml"/>
  <Override PartName="/ppt/slides/_rels/slide10.xml.rels" ContentType="application/vnd.openxmlformats-package.relationships+xml"/>
  <Override PartName="/ppt/slides/_rels/slide33.xml.rels" ContentType="application/vnd.openxmlformats-package.relationships+xml"/>
  <Override PartName="/ppt/slides/_rels/slide31.xml.rels" ContentType="application/vnd.openxmlformats-package.relationships+xml"/>
  <Override PartName="/ppt/slides/_rels/slide2.xml.rels" ContentType="application/vnd.openxmlformats-package.relationships+xml"/>
  <Override PartName="/ppt/slides/_rels/slide18.xml.rels" ContentType="application/vnd.openxmlformats-package.relationships+xml"/>
  <Override PartName="/ppt/slides/_rels/slide16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29.xml.rels" ContentType="application/vnd.openxmlformats-package.relationships+xml"/>
  <Override PartName="/ppt/slides/_rels/slide27.xml.rels" ContentType="application/vnd.openxmlformats-package.relationships+xml"/>
  <Override PartName="/ppt/slides/_rels/slide13.xml.rels" ContentType="application/vnd.openxmlformats-package.relationships+xml"/>
  <Override PartName="/ppt/slides/_rels/slide11.xml.rels" ContentType="application/vnd.openxmlformats-package.relationships+xml"/>
  <Override PartName="/ppt/slides/_rels/slide34.xml.rels" ContentType="application/vnd.openxmlformats-package.relationships+xml"/>
  <Override PartName="/ppt/slides/_rels/slide32.xml.rels" ContentType="application/vnd.openxmlformats-package.relationships+xml"/>
  <Override PartName="/ppt/slides/_rels/slide30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19.xml.rels" ContentType="application/vnd.openxmlformats-package.relationships+xml"/>
  <Override PartName="/ppt/slides/_rels/slide17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20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9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 sz="1400"/>
              <a:t>&lt;header&gt;</a:t>
            </a:r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dt"/>
          </p:nvPr>
        </p:nvSpPr>
        <p:spPr>
          <a:xfrm>
            <a:off x="439884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US" sz="1400"/>
              <a:t>&lt;date/time&gt;</a:t>
            </a:r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US" sz="1400"/>
              <a:t>&lt;footer&gt;</a:t>
            </a:r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sldNum"/>
          </p:nvPr>
        </p:nvSpPr>
        <p:spPr>
          <a:xfrm>
            <a:off x="439884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B12101A1-6131-4101-81D1-A12191A1A181}" type="slidenum">
              <a:rPr lang="en-US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34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Ingen pris.</a:t>
            </a:r>
            <a:endParaRPr/>
          </a:p>
          <a:p>
            <a:endParaRPr/>
          </a:p>
          <a:p>
            <a:r>
              <a:rPr lang="en-US"/>
              <a:t>Der har været nogle sære stemmer på “ingen pris”. Vi arbejdede løbende på at sikre, at folk ikke havde stemt sådan ved en fejl.</a:t>
            </a:r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4 13-årige får en meget mærkelig lektiecafe. Andettids vil 2 13-årige ikke acceptere forbudet mod tidsrejser.</a:t>
            </a:r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Far og mor er død, og alting gør ondt, også at vælge et par af deres ting som minder.</a:t>
            </a:r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Peter Madsens ko bliver pludselig til en stor, ulækker sky af aske.</a:t>
            </a:r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Skyggefolket 1: Månemenneske</a:t>
            </a:r>
            <a:endParaRPr/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Den første mission til Mars har en døende besætning.</a:t>
            </a:r>
            <a:endParaRPr/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Maisha mødes med sin mor i en virtuel verden, hvor man stadig skal lave sine lektier. </a:t>
            </a:r>
            <a:endParaRPr/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Voldelige Farida går i skole og skal dissekere en frø.</a:t>
            </a:r>
            <a:endParaRPr/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På det her møde vendes værdierne en sidste gang, og næste gang skal der så vælges personer. </a:t>
            </a:r>
            <a:endParaRPr/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Der er masser af sorte kugler over Lolland-Falster.</a:t>
            </a:r>
            <a:endParaRPr/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Det bliver en lovende debut som dirigent og måske også komponist.</a:t>
            </a:r>
            <a:endParaRPr/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Postludium.</a:t>
            </a:r>
            <a:endParaRPr/>
          </a:p>
          <a:p>
            <a:endParaRPr/>
          </a:p>
          <a:p>
            <a:r>
              <a:rPr lang="en-US"/>
              <a:t>Dette krævede at vi blev enige om, at hvis ingen pris får lige så mange stemmer som en tekst, så vinder teksten. I resten af 2016 vil vi arbejde på at få den regel rigtigt på plads.</a:t>
            </a:r>
            <a:endParaRPr/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Fysikeren kaster sig ud i noget med multiverser og bevidsthed. </a:t>
            </a:r>
            <a:endParaRPr/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Det vigtigste menneske i det 21. århundrede var pornostjernen Nik Harder, hø hø.</a:t>
            </a:r>
            <a:endParaRPr/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Han passer nøje på at avle killinger, der en dag kan blive store katte, der kan rette sig helt op.</a:t>
            </a:r>
            <a:endParaRPr/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Det går ikke så godt, da politiet prøver at hjælpe den mærkelige dreng på Hovedbanegården.</a:t>
            </a:r>
            <a:endParaRPr/>
          </a:p>
        </p:txBody>
      </p:sp>
    </p:spTree>
  </p:cSld>
</p:notes>
</file>

<file path=ppt/notesSlides/notesSlide3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En drøm om hvaler bliver til et studie af Stillehavets alger.</a:t>
            </a:r>
            <a:endParaRPr/>
          </a:p>
        </p:txBody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Itu.</a:t>
            </a:r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Hvor holder den bil henne, og hvis jeg ikke kan finde den, hvordan kommer jeg så hjem?</a:t>
            </a:r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De 3 venner leger skattejagt og husker zombie-virussen 3 måneder tidligere.</a:t>
            </a:r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Rummanden Møghund var en rigtig god makker, når det handlede om at finde de bedste ting på et loppemarked. Indtil han blev overbudt.</a:t>
            </a:r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Lad os tage hen og slås med maskinerne.</a:t>
            </a:r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Da hun brækker benet, vælger hun at blive sushi.</a:t>
            </a:r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831564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260000" y="4418640"/>
            <a:ext cx="831564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520600" y="44186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260000" y="44186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60000" y="2129040"/>
            <a:ext cx="831564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831564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972000" y="661320"/>
            <a:ext cx="867564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1260000" y="44186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260000" y="2129040"/>
            <a:ext cx="831564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520600" y="44186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1260000" y="4418640"/>
            <a:ext cx="8314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831564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260000" y="4418640"/>
            <a:ext cx="831564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520600" y="44186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1260000" y="44186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831564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72000" y="661320"/>
            <a:ext cx="867564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260000" y="44186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4384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520600" y="44186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9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520600" y="2129040"/>
            <a:ext cx="405756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260000" y="4418640"/>
            <a:ext cx="8314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 sz="1400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 sz="1400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C1A1B1E1-9141-4161-B101-8121F1516111}" type="slidenum">
              <a:rPr lang="en-US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972000" y="6743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 sz="1400"/>
              <a:t>&lt;date/time&gt;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3699360" y="6743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 sz="1400"/>
              <a:t>&lt;footer&gt;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335360" y="6743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C1517191-11A1-4101-9101-2111D1F17181}" type="slidenum">
              <a:rPr lang="en-US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4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0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 sz="6600"/>
              <a:t>Niels Klim-prisen 2015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Oversat, de 2 sidste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Ingen pris</a:t>
            </a:r>
            <a:endParaRPr/>
          </a:p>
        </p:txBody>
      </p:sp>
    </p:spTree>
  </p:cSld>
  <p:timing>
    <p:tnLst>
      <p:par>
        <p:cTn dur="indefinite" id="19" nodeType="tmRoot" restart="never">
          <p:childTnLst>
            <p:seq>
              <p:cTn id="2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Oversat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Og vinderen er ...</a:t>
            </a:r>
            <a:endParaRPr/>
          </a:p>
        </p:txBody>
      </p:sp>
    </p:spTree>
  </p:cSld>
  <p:timing>
    <p:tnLst>
      <p:par>
        <p:cTn dur="indefinite" id="21" nodeType="tmRoot" restart="never">
          <p:childTnLst>
            <p:seq>
              <p:cTn id="2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4 kategorier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Oversat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b="1" lang="en-US"/>
              <a:t>Kortroman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Langnovelle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Novelle</a:t>
            </a:r>
            <a:endParaRPr/>
          </a:p>
        </p:txBody>
      </p:sp>
    </p:spTree>
  </p:cSld>
  <p:timing>
    <p:tnLst>
      <p:par>
        <p:cTn dur="indefinite" id="23" nodeType="tmRoot" restart="never">
          <p:childTnLst>
            <p:seq>
              <p:cTn id="2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Kortroman, 4. plads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i="1" lang="en-US"/>
              <a:t>Rummets detektiver 1: Tidsmaskinen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Søren &amp; Morten Ellemose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Facet</a:t>
            </a:r>
            <a:endParaRPr/>
          </a:p>
        </p:txBody>
      </p:sp>
    </p:spTree>
  </p:cSld>
  <p:timing>
    <p:tnLst>
      <p:par>
        <p:cTn dur="indefinite" id="25" nodeType="tmRoot" restart="never">
          <p:childTnLst>
            <p:seq>
              <p:cTn id="2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Kortroman, 3. plads</a:t>
            </a:r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Ingen pris</a:t>
            </a:r>
            <a:endParaRPr/>
          </a:p>
        </p:txBody>
      </p:sp>
    </p:spTree>
  </p:cSld>
  <p:timing>
    <p:tnLst>
      <p:par>
        <p:cTn dur="indefinite" id="27" nodeType="tmRoot" restart="never">
          <p:childTnLst>
            <p:seq>
              <p:cTn id="2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Kortroman, de 2 sidste</a:t>
            </a:r>
            <a:endParaRPr/>
          </a:p>
        </p:txBody>
      </p:sp>
      <p:sp>
        <p:nvSpPr>
          <p:cNvPr id="108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i="1" lang="en-US"/>
              <a:t>Skyggefolket 1: Månemenneske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Ida-Marie Rendtorff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Gyldendal</a:t>
            </a:r>
            <a:endParaRPr/>
          </a:p>
        </p:txBody>
      </p:sp>
    </p:spTree>
  </p:cSld>
  <p:timing>
    <p:tnLst>
      <p:par>
        <p:cTn dur="indefinite" id="29" nodeType="tmRoot" restart="never">
          <p:childTnLst>
            <p:seq>
              <p:cTn id="3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Kortroman, de 2 sidste</a:t>
            </a: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i="1" lang="en-US"/>
              <a:t>Specialklassen 1: Jordens største helte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Jacob Kokkedal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Facet</a:t>
            </a:r>
            <a:endParaRPr/>
          </a:p>
        </p:txBody>
      </p:sp>
    </p:spTree>
  </p:cSld>
  <p:timing>
    <p:tnLst>
      <p:par>
        <p:cTn dur="indefinite" id="31" nodeType="tmRoot" restart="never">
          <p:childTnLst>
            <p:seq>
              <p:cTn id="3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Kortroman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Og vinderen er ...</a:t>
            </a:r>
            <a:endParaRPr/>
          </a:p>
        </p:txBody>
      </p:sp>
    </p:spTree>
  </p:cSld>
  <p:timing>
    <p:tnLst>
      <p:par>
        <p:cTn dur="indefinite" id="33" nodeType="tmRoot" restart="never">
          <p:childTnLst>
            <p:seq>
              <p:cTn id="3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4 kategorier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Oversat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Kortroman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b="1" lang="en-US"/>
              <a:t>Langnovelle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Novelle</a:t>
            </a:r>
            <a:endParaRPr/>
          </a:p>
        </p:txBody>
      </p:sp>
    </p:spTree>
  </p:cSld>
  <p:timing>
    <p:tnLst>
      <p:par>
        <p:cTn dur="indefinite" id="35" nodeType="tmRoot" restart="never">
          <p:childTnLst>
            <p:seq>
              <p:cTn id="3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Langnovelle, 6. plads</a:t>
            </a:r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“</a:t>
            </a:r>
            <a:r>
              <a:rPr lang="en-US"/>
              <a:t>Ud over kanten”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Thomas Daugaard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Universets mørke</a:t>
            </a:r>
            <a:endParaRPr/>
          </a:p>
        </p:txBody>
      </p:sp>
    </p:spTree>
  </p:cSld>
  <p:timing>
    <p:tnLst>
      <p:par>
        <p:cTn dur="indefinite" id="37" nodeType="tmRoot" restart="never">
          <p:childTnLst>
            <p:seq>
              <p:cTn id="3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Hvad er Niels Klim-prisen?</a:t>
            </a:r>
            <a:endParaRPr/>
          </a:p>
        </p:txBody>
      </p:sp>
      <p:sp>
        <p:nvSpPr>
          <p:cNvPr id="82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Teksten er science fiction.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Teksten er på mindre end 40.000 ord.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Teksten er blevet udgivet på dansk for første gang det foregående år.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 2016 uddeles prisen for bedste tekster fra 2015.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Nomineringer og stemmer afgives af fans.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Langnovelle, 6. plads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“</a:t>
            </a:r>
            <a:r>
              <a:rPr lang="en-US"/>
              <a:t>Som en sommerfugl over markerne”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Jesper Rugård Jensen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Universets mørke</a:t>
            </a:r>
            <a:endParaRPr/>
          </a:p>
        </p:txBody>
      </p:sp>
    </p:spTree>
  </p:cSld>
  <p:timing>
    <p:tnLst>
      <p:par>
        <p:cTn dur="indefinite" id="39" nodeType="tmRoot" restart="never">
          <p:childTnLst>
            <p:seq>
              <p:cTn id="4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Langnovelle, 4. plads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“</a:t>
            </a:r>
            <a:r>
              <a:rPr lang="en-US"/>
              <a:t>Cestoda”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Lars Kramhøft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Universets mørke</a:t>
            </a:r>
            <a:endParaRPr/>
          </a:p>
        </p:txBody>
      </p:sp>
    </p:spTree>
  </p:cSld>
  <p:timing>
    <p:tnLst>
      <p:par>
        <p:cTn dur="indefinite" id="41" nodeType="tmRoot" restart="never">
          <p:childTnLst>
            <p:seq>
              <p:cTn id="4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Langnovelle, 4. plads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"Kreds 11 mandag aften"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Gudrun Østergaard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Lige under overfladen 10: Som et urværk</a:t>
            </a:r>
            <a:endParaRPr/>
          </a:p>
        </p:txBody>
      </p:sp>
    </p:spTree>
  </p:cSld>
  <p:timing>
    <p:tnLst>
      <p:par>
        <p:cTn dur="indefinite" id="43" nodeType="tmRoot" restart="never">
          <p:childTnLst>
            <p:seq>
              <p:cTn id="4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Langnovelle, 3. plads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“</a:t>
            </a:r>
            <a:r>
              <a:rPr lang="en-US"/>
              <a:t>Undergangen”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Jesper Rugård Jensen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Universets mørke</a:t>
            </a:r>
            <a:endParaRPr/>
          </a:p>
        </p:txBody>
      </p:sp>
    </p:spTree>
  </p:cSld>
  <p:timing>
    <p:tnLst>
      <p:par>
        <p:cTn dur="indefinite" id="45" nodeType="tmRoot" restart="never">
          <p:childTnLst>
            <p:seq>
              <p:cTn id="4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Langnovelle, de 2 sidste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"Postludium"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Jesper Goll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Lige under overfladen 10: Som et urværk</a:t>
            </a:r>
            <a:endParaRPr/>
          </a:p>
        </p:txBody>
      </p:sp>
    </p:spTree>
  </p:cSld>
  <p:timing>
    <p:tnLst>
      <p:par>
        <p:cTn dur="indefinite" id="47" nodeType="tmRoot" restart="never">
          <p:childTnLst>
            <p:seq>
              <p:cTn id="4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Langnovelle, de 2 sidste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Ingen pris</a:t>
            </a:r>
            <a:endParaRPr/>
          </a:p>
        </p:txBody>
      </p:sp>
    </p:spTree>
  </p:cSld>
  <p:timing>
    <p:tnLst>
      <p:par>
        <p:cTn dur="indefinite" id="49" nodeType="tmRoot" restart="never">
          <p:childTnLst>
            <p:seq>
              <p:cTn id="5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Langnovelle</a:t>
            </a:r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Og vinderen er ...</a:t>
            </a:r>
            <a:endParaRPr/>
          </a:p>
        </p:txBody>
      </p:sp>
    </p:spTree>
  </p:cSld>
  <p:timing>
    <p:tnLst>
      <p:par>
        <p:cTn dur="indefinite" id="51" nodeType="tmRoot" restart="never">
          <p:childTnLst>
            <p:seq>
              <p:cTn id="5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4 kategorier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Oversat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Kortroman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Langnovelle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b="1" lang="en-US"/>
              <a:t>Novelle</a:t>
            </a:r>
            <a:endParaRPr/>
          </a:p>
        </p:txBody>
      </p:sp>
    </p:spTree>
  </p:cSld>
  <p:timing>
    <p:tnLst>
      <p:par>
        <p:cTn dur="indefinite" id="53" nodeType="tmRoot" restart="never">
          <p:childTnLst>
            <p:seq>
              <p:cTn id="5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Novelle, nåede ikke med</a:t>
            </a:r>
            <a:endParaRPr/>
          </a:p>
        </p:txBody>
      </p:sp>
      <p:sp>
        <p:nvSpPr>
          <p:cNvPr id="134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Kristina Nya Glaffey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Harald Voetmann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Klaus Æ. Mogensen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Anne-Marie Træholt Rasmussen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Flemming R.P. Rasch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Christian Kaarup Baron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Frank Madsen</a:t>
            </a:r>
            <a:endParaRPr/>
          </a:p>
        </p:txBody>
      </p:sp>
    </p:spTree>
  </p:cSld>
  <p:timing>
    <p:tnLst>
      <p:par>
        <p:cTn dur="indefinite" id="55" nodeType="tmRoot" restart="never">
          <p:childTnLst>
            <p:seq>
              <p:cTn id="5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Novelle, 6. plads</a:t>
            </a:r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"Som venner vi skilles"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Thomas Daugaard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Lige under overfladen 10: Som et urværk   </a:t>
            </a:r>
            <a:endParaRPr/>
          </a:p>
        </p:txBody>
      </p:sp>
    </p:spTree>
  </p:cSld>
  <p:timing>
    <p:tnLst>
      <p:par>
        <p:cTn dur="indefinite" id="57" nodeType="tmRoot" restart="never">
          <p:childTnLst>
            <p:seq>
              <p:cTn id="5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Udvalg, sponsorer</a:t>
            </a:r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Flemming Rasch, Joen Juel Jensen &amp; undertegnede, udvalg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Flemming Rasch fratræder udvalget for at hjælpe Niels Klim-prisen på andre måder.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Manfred Christiansen, trofæet (sponsoreret af SFC)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Boggaver sponsoreret af clauswillumsen.dk og Lise Andreasen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Novelle, 5. plads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"Århundredets mand"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Lars Ahn Pedersen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Lige under overfladen 10: Som et urværk </a:t>
            </a:r>
            <a:endParaRPr/>
          </a:p>
        </p:txBody>
      </p:sp>
    </p:spTree>
  </p:cSld>
  <p:timing>
    <p:tnLst>
      <p:par>
        <p:cTn dur="indefinite" id="59" nodeType="tmRoot" restart="never">
          <p:childTnLst>
            <p:seq>
              <p:cTn id="6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Novelle, 4. plads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"Killinger"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Majbrit Høyrup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Universets mørke </a:t>
            </a:r>
            <a:endParaRPr/>
          </a:p>
        </p:txBody>
      </p:sp>
    </p:spTree>
  </p:cSld>
  <p:timing>
    <p:tnLst>
      <p:par>
        <p:cTn dur="indefinite" id="61" nodeType="tmRoot" restart="never">
          <p:childTnLst>
            <p:seq>
              <p:cTn id="6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Novelle, 3. plads</a:t>
            </a:r>
            <a:endParaRPr/>
          </a:p>
        </p:txBody>
      </p:sp>
      <p:sp>
        <p:nvSpPr>
          <p:cNvPr id="142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Ingen pris</a:t>
            </a:r>
            <a:endParaRPr/>
          </a:p>
        </p:txBody>
      </p:sp>
    </p:spTree>
  </p:cSld>
  <p:timing>
    <p:tnLst>
      <p:par>
        <p:cTn dur="indefinite" id="63" nodeType="tmRoot" restart="never">
          <p:childTnLst>
            <p:seq>
              <p:cTn id="6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Novelle, de 2 sidste</a:t>
            </a:r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"Itu"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A. Silvestri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Universets mørke  </a:t>
            </a:r>
            <a:endParaRPr/>
          </a:p>
        </p:txBody>
      </p:sp>
    </p:spTree>
  </p:cSld>
  <p:timing>
    <p:tnLst>
      <p:par>
        <p:cTn dur="indefinite" id="65" nodeType="tmRoot" restart="never">
          <p:childTnLst>
            <p:seq>
              <p:cTn id="6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Novelle, de 2 sidste</a:t>
            </a:r>
            <a:endParaRPr/>
          </a:p>
        </p:txBody>
      </p:sp>
      <p:sp>
        <p:nvSpPr>
          <p:cNvPr id="146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"Skøjteløber"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RIchard Ipsen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Lige under overfladen 10: Som et urværk </a:t>
            </a:r>
            <a:endParaRPr/>
          </a:p>
        </p:txBody>
      </p:sp>
    </p:spTree>
  </p:cSld>
  <p:timing>
    <p:tnLst>
      <p:par>
        <p:cTn dur="indefinite" id="67" nodeType="tmRoot" restart="never">
          <p:childTnLst>
            <p:seq>
              <p:cTn id="6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Novelle</a:t>
            </a:r>
            <a:endParaRPr/>
          </a:p>
        </p:txBody>
      </p:sp>
      <p:sp>
        <p:nvSpPr>
          <p:cNvPr id="148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Og vinderen er ...</a:t>
            </a:r>
            <a:endParaRPr/>
          </a:p>
        </p:txBody>
      </p:sp>
    </p:spTree>
  </p:cSld>
  <p:timing>
    <p:tnLst>
      <p:par>
        <p:cTn dur="indefinite" id="69" nodeType="tmRoot" restart="never">
          <p:childTnLst>
            <p:seq>
              <p:cTn id="7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4 kategorier</a:t>
            </a:r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b="1" lang="en-US"/>
              <a:t>Oversat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Kortroman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Langnovelle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Novelle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Oversat, 5. plads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“</a:t>
            </a:r>
            <a:r>
              <a:rPr lang="en-US"/>
              <a:t>Langtidsparkering”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Ian Watson (Niels Dalgaard) </a:t>
            </a:r>
            <a:r>
              <a:rPr lang="en-US"/>
              <a:t>	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Langsomme fugle</a:t>
            </a: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Oversat, 5. plads</a:t>
            </a: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i="1" lang="en-US"/>
              <a:t>Katastrofedagbog 2: Aliens!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R. McGeddon (Trine Bech)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Flachs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Oversat, 4. plads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"Møghund"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Cory Doctorow (Jesper Mark Pedersen) </a:t>
            </a:r>
            <a:r>
              <a:rPr lang="en-US"/>
              <a:t>	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Proxima 99/100</a:t>
            </a: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Oversat, 3. plads</a:t>
            </a:r>
            <a:endParaRPr/>
          </a:p>
        </p:txBody>
      </p:sp>
      <p:sp>
        <p:nvSpPr>
          <p:cNvPr id="94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i="1" lang="en-US"/>
              <a:t>Den sidste inkal 3: Gorgo Snavs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Alexandro Jodorowsky (Ole Steen Hansen)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Faraos Cigarer</a:t>
            </a:r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972000" y="661320"/>
            <a:ext cx="8675640" cy="1318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Oversat, de 2 sidste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1260000" y="2129040"/>
            <a:ext cx="8315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“</a:t>
            </a:r>
            <a:r>
              <a:rPr lang="en-US"/>
              <a:t>Pige-tingen der valgte sushi”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Pat Cadigan (Niels Dalgaard)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i="1" lang="en-US"/>
              <a:t>Søheste på Mars</a:t>
            </a:r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