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_rels/notesSlide32.xml.rels" ContentType="application/vnd.openxmlformats-package.relationships+xml"/>
  <Override PartName="/ppt/notesSlides/_rels/notesSlide16.xml.rels" ContentType="application/vnd.openxmlformats-package.relationships+xml"/>
  <Override PartName="/ppt/notesSlides/_rels/notesSlide7.xml.rels" ContentType="application/vnd.openxmlformats-package.relationships+xml"/>
  <Override PartName="/ppt/notesSlides/_rels/notesSlide36.xml.rels" ContentType="application/vnd.openxmlformats-package.relationships+xml"/>
  <Override PartName="/ppt/notesSlides/_rels/notesSlide21.xml.rels" ContentType="application/vnd.openxmlformats-package.relationships+xml"/>
  <Override PartName="/ppt/notesSlides/_rels/notesSlide15.xml.rels" ContentType="application/vnd.openxmlformats-package.relationships+xml"/>
  <Override PartName="/ppt/notesSlides/_rels/notesSlide6.xml.rels" ContentType="application/vnd.openxmlformats-package.relationships+xml"/>
  <Override PartName="/ppt/notesSlides/_rels/notesSlide35.xml.rels" ContentType="application/vnd.openxmlformats-package.relationships+xml"/>
  <Override PartName="/ppt/notesSlides/_rels/notesSlide14.xml.rels" ContentType="application/vnd.openxmlformats-package.relationships+xml"/>
  <Override PartName="/ppt/notesSlides/_rels/notesSlide5.xml.rels" ContentType="application/vnd.openxmlformats-package.relationships+xml"/>
  <Override PartName="/ppt/notesSlides/_rels/notesSlide34.xml.rels" ContentType="application/vnd.openxmlformats-package.relationships+xml"/>
  <Override PartName="/ppt/notesSlides/_rels/notesSlide9.xml.rels" ContentType="application/vnd.openxmlformats-package.relationships+xml"/>
  <Override PartName="/ppt/notesSlides/_rels/notesSlide28.xml.rels" ContentType="application/vnd.openxmlformats-package.relationships+xml"/>
  <Override PartName="/ppt/notesSlides/_rels/notesSlide33.xml.rels" ContentType="application/vnd.openxmlformats-package.relationships+xml"/>
  <Override PartName="/ppt/notesSlides/_rels/notesSlide27.xml.rels" ContentType="application/vnd.openxmlformats-package.relationships+xml"/>
  <Override PartName="/ppt/notesSlides/_rels/notesSlide11.xml.rels" ContentType="application/vnd.openxmlformats-package.relationships+xml"/>
  <Override PartName="/ppt/notesSlides/_rels/notesSlide10.xml.rels" ContentType="application/vnd.openxmlformats-package.relationships+xml"/>
  <Override PartName="/ppt/notesSlides/_rels/notesSlide25.xml.rels" ContentType="application/vnd.openxmlformats-package.relationships+xml"/>
  <Override PartName="/ppt/notesSlides/_rels/notesSlide24.xml.rels" ContentType="application/vnd.openxmlformats-package.relationships+xml"/>
  <Override PartName="/ppt/notesSlides/_rels/notesSlide38.xml.rels" ContentType="application/vnd.openxmlformats-package.relationships+xml"/>
  <Override PartName="/ppt/notesSlides/_rels/notesSlide23.xml.rels" ContentType="application/vnd.openxmlformats-package.relationships+xml"/>
  <Override PartName="/ppt/notesSlides/_rels/notesSlide8.xml.rels" ContentType="application/vnd.openxmlformats-package.relationships+xml"/>
  <Override PartName="/ppt/notesSlides/_rels/notesSlide37.xml.rels" ContentType="application/vnd.openxmlformats-package.relationships+xml"/>
  <Override PartName="/ppt/notesSlides/_rels/notesSlide22.xml.rels" ContentType="application/vnd.openxmlformats-package.relationships+xml"/>
  <Override PartName="/ppt/notesSlides/notesSlide25.xml" ContentType="application/vnd.openxmlformats-officedocument.presentationml.notesSlide+xml"/>
  <Override PartName="/ppt/_rels/presentation.xml.rels" ContentType="application/vnd.openxmlformats-package.relationships+xml"/>
  <Override PartName="/ppt/media/image1.png" ContentType="image/png"/>
  <Override PartName="/ppt/slideLayouts/slideLayout1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1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2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slides/_rels/slide28.xml.rels" ContentType="application/vnd.openxmlformats-package.relationships+xml"/>
  <Override PartName="/ppt/slides/_rels/slide39.xml.rels" ContentType="application/vnd.openxmlformats-package.relationships+xml"/>
  <Override PartName="/ppt/slides/_rels/slide37.xml.rels" ContentType="application/vnd.openxmlformats-package.relationships+xml"/>
  <Override PartName="/ppt/slides/_rels/slide12.xml.rels" ContentType="application/vnd.openxmlformats-package.relationships+xml"/>
  <Override PartName="/ppt/slides/_rels/slide35.xml.rels" ContentType="application/vnd.openxmlformats-package.relationships+xml"/>
  <Override PartName="/ppt/slides/_rels/slide10.xml.rels" ContentType="application/vnd.openxmlformats-package.relationships+xml"/>
  <Override PartName="/ppt/slides/_rels/slide33.xml.rels" ContentType="application/vnd.openxmlformats-package.relationships+xml"/>
  <Override PartName="/ppt/slides/_rels/slide31.xml.rels" ContentType="application/vnd.openxmlformats-package.relationships+xml"/>
  <Override PartName="/ppt/slides/_rels/slide2.xml.rels" ContentType="application/vnd.openxmlformats-package.relationships+xml"/>
  <Override PartName="/ppt/slides/_rels/slide18.xml.rels" ContentType="application/vnd.openxmlformats-package.relationships+xml"/>
  <Override PartName="/ppt/slides/_rels/slide16.xml.rels" ContentType="application/vnd.openxmlformats-package.relationships+xml"/>
  <Override PartName="/ppt/slides/_rels/slide14.xml.rels" ContentType="application/vnd.openxmlformats-package.relationships+xml"/>
  <Override PartName="/ppt/slides/_rels/slide8.xml.rels" ContentType="application/vnd.openxmlformats-package.relationships+xml"/>
  <Override PartName="/ppt/slides/_rels/slide25.xml.rels" ContentType="application/vnd.openxmlformats-package.relationships+xml"/>
  <Override PartName="/ppt/slides/_rels/slide6.xml.rels" ContentType="application/vnd.openxmlformats-package.relationships+xml"/>
  <Override PartName="/ppt/slides/_rels/slide23.xml.rels" ContentType="application/vnd.openxmlformats-package.relationships+xml"/>
  <Override PartName="/ppt/slides/_rels/slide21.xml.rels" ContentType="application/vnd.openxmlformats-package.relationships+xml"/>
  <Override PartName="/ppt/slides/_rels/slide4.xml.rels" ContentType="application/vnd.openxmlformats-package.relationships+xml"/>
  <Override PartName="/ppt/slides/_rels/slide29.xml.rels" ContentType="application/vnd.openxmlformats-package.relationships+xml"/>
  <Override PartName="/ppt/slides/_rels/slide27.xml.rels" ContentType="application/vnd.openxmlformats-package.relationships+xml"/>
  <Override PartName="/ppt/slides/_rels/slide38.xml.rels" ContentType="application/vnd.openxmlformats-package.relationships+xml"/>
  <Override PartName="/ppt/slides/_rels/slide13.xml.rels" ContentType="application/vnd.openxmlformats-package.relationships+xml"/>
  <Override PartName="/ppt/slides/_rels/slide36.xml.rels" ContentType="application/vnd.openxmlformats-package.relationships+xml"/>
  <Override PartName="/ppt/slides/_rels/slide11.xml.rels" ContentType="application/vnd.openxmlformats-package.relationships+xml"/>
  <Override PartName="/ppt/slides/_rels/slide34.xml.rels" ContentType="application/vnd.openxmlformats-package.relationships+xml"/>
  <Override PartName="/ppt/slides/_rels/slide32.xml.rels" ContentType="application/vnd.openxmlformats-package.relationships+xml"/>
  <Override PartName="/ppt/slides/_rels/slide30.xml.rels" ContentType="application/vnd.openxmlformats-package.relationships+xml"/>
  <Override PartName="/ppt/slides/_rels/slide3.xml.rels" ContentType="application/vnd.openxmlformats-package.relationships+xml"/>
  <Override PartName="/ppt/slides/_rels/slide1.xml.rels" ContentType="application/vnd.openxmlformats-package.relationships+xml"/>
  <Override PartName="/ppt/slides/_rels/slide19.xml.rels" ContentType="application/vnd.openxmlformats-package.relationships+xml"/>
  <Override PartName="/ppt/slides/_rels/slide17.xml.rels" ContentType="application/vnd.openxmlformats-package.relationships+xml"/>
  <Override PartName="/ppt/slides/_rels/slide15.xml.rels" ContentType="application/vnd.openxmlformats-package.relationships+xml"/>
  <Override PartName="/ppt/slides/_rels/slide9.xml.rels" ContentType="application/vnd.openxmlformats-package.relationships+xml"/>
  <Override PartName="/ppt/slides/_rels/slide26.xml.rels" ContentType="application/vnd.openxmlformats-package.relationships+xml"/>
  <Override PartName="/ppt/slides/_rels/slide7.xml.rels" ContentType="application/vnd.openxmlformats-package.relationships+xml"/>
  <Override PartName="/ppt/slides/_rels/slide24.xml.rels" ContentType="application/vnd.openxmlformats-package.relationships+xml"/>
  <Override PartName="/ppt/slides/_rels/slide22.xml.rels" ContentType="application/vnd.openxmlformats-package.relationships+xml"/>
  <Override PartName="/ppt/slides/_rels/slide5.xml.rels" ContentType="application/vnd.openxmlformats-package.relationships+xml"/>
  <Override PartName="/ppt/slides/_rels/slide20.xml.rels" ContentType="application/vnd.openxmlformats-package.relationships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5.xml" ContentType="application/vnd.openxmlformats-officedocument.presentationml.slide+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9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13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26.xml" ContentType="application/vnd.openxmlformats-officedocument.presentationml.slide+xml"/>
  <Override PartName="/ppt/slides/slide3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7.xml" ContentType="application/vnd.openxmlformats-officedocument.presentationml.slide+xml"/>
  <Override PartName="/ppt/slides/slide39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</p:sldIdLst>
  <p:sldSz cx="10080625" cy="7559675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30" Type="http://schemas.openxmlformats.org/officeDocument/2006/relationships/slide" Target="slides/slide26.xml"/><Relationship Id="rId31" Type="http://schemas.openxmlformats.org/officeDocument/2006/relationships/slide" Target="slides/slide27.xml"/><Relationship Id="rId32" Type="http://schemas.openxmlformats.org/officeDocument/2006/relationships/slide" Target="slides/slide28.xml"/><Relationship Id="rId33" Type="http://schemas.openxmlformats.org/officeDocument/2006/relationships/slide" Target="slides/slide29.xml"/><Relationship Id="rId34" Type="http://schemas.openxmlformats.org/officeDocument/2006/relationships/slide" Target="slides/slide30.xml"/><Relationship Id="rId35" Type="http://schemas.openxmlformats.org/officeDocument/2006/relationships/slide" Target="slides/slide31.xml"/><Relationship Id="rId36" Type="http://schemas.openxmlformats.org/officeDocument/2006/relationships/slide" Target="slides/slide32.xml"/><Relationship Id="rId37" Type="http://schemas.openxmlformats.org/officeDocument/2006/relationships/slide" Target="slides/slide33.xml"/><Relationship Id="rId38" Type="http://schemas.openxmlformats.org/officeDocument/2006/relationships/slide" Target="slides/slide34.xml"/><Relationship Id="rId39" Type="http://schemas.openxmlformats.org/officeDocument/2006/relationships/slide" Target="slides/slide35.xml"/><Relationship Id="rId40" Type="http://schemas.openxmlformats.org/officeDocument/2006/relationships/slide" Target="slides/slide36.xml"/><Relationship Id="rId41" Type="http://schemas.openxmlformats.org/officeDocument/2006/relationships/slide" Target="slides/slide37.xml"/><Relationship Id="rId42" Type="http://schemas.openxmlformats.org/officeDocument/2006/relationships/slide" Target="slides/slide38.xml"/><Relationship Id="rId43" Type="http://schemas.openxmlformats.org/officeDocument/2006/relationships/slide" Target="slides/slide39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/>
              <a:t>Click to edit the notes format</a:t>
            </a:r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 sz="1400"/>
              <a:t>&lt;header&gt;</a:t>
            </a:r>
            <a:endParaRPr/>
          </a:p>
        </p:txBody>
      </p:sp>
      <p:sp>
        <p:nvSpPr>
          <p:cNvPr id="76" name="PlaceHolder 3"/>
          <p:cNvSpPr>
            <a:spLocks noGrp="1"/>
          </p:cNvSpPr>
          <p:nvPr>
            <p:ph type="dt"/>
          </p:nvPr>
        </p:nvSpPr>
        <p:spPr>
          <a:xfrm>
            <a:off x="4398840" y="0"/>
            <a:ext cx="3372840" cy="502560"/>
          </a:xfrm>
          <a:prstGeom prst="rect">
            <a:avLst/>
          </a:prstGeom>
        </p:spPr>
        <p:txBody>
          <a:bodyPr bIns="0" lIns="0" rIns="0" tIns="0" wrap="none"/>
          <a:p>
            <a:pPr algn="r"/>
            <a:r>
              <a:rPr lang="en-US" sz="1400"/>
              <a:t>&lt;date/time&gt;</a:t>
            </a:r>
            <a:endParaRPr/>
          </a:p>
        </p:txBody>
      </p:sp>
      <p:sp>
        <p:nvSpPr>
          <p:cNvPr id="77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anchor="b" bIns="0" lIns="0" rIns="0" tIns="0" wrap="none"/>
          <a:p>
            <a:r>
              <a:rPr lang="en-US" sz="1400"/>
              <a:t>&lt;footer&gt;</a:t>
            </a:r>
            <a:endParaRPr/>
          </a:p>
        </p:txBody>
      </p:sp>
      <p:sp>
        <p:nvSpPr>
          <p:cNvPr id="78" name="PlaceHolder 5"/>
          <p:cNvSpPr>
            <a:spLocks noGrp="1"/>
          </p:cNvSpPr>
          <p:nvPr>
            <p:ph type="sldNum"/>
          </p:nvPr>
        </p:nvSpPr>
        <p:spPr>
          <a:xfrm>
            <a:off x="4398840" y="9555480"/>
            <a:ext cx="3372840" cy="502560"/>
          </a:xfrm>
          <a:prstGeom prst="rect">
            <a:avLst/>
          </a:prstGeom>
        </p:spPr>
        <p:txBody>
          <a:bodyPr anchor="b" bIns="0" lIns="0" rIns="0" tIns="0" wrap="none"/>
          <a:p>
            <a:pPr algn="r"/>
            <a:fld id="{017121B1-21E1-41B1-B181-315151013131}" type="slidenum">
              <a:rPr lang="en-US" sz="1400"/>
              <a:t>&lt;number&gt;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</p:notesMaster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14.xml.rels><?xml version="1.0" encoding="UTF-8"?>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
</Relationships>
</file>

<file path=ppt/notesSlides/_rels/notesSlide15.xml.rels><?xml version="1.0" encoding="UTF-8"?>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
</Relationships>
</file>

<file path=ppt/notesSlides/_rels/notesSlide16.xml.rels><?xml version="1.0" encoding="UTF-8"?>
<Relationships xmlns="http://schemas.openxmlformats.org/package/2006/relationships"><Relationship Id="rId1" Type="http://schemas.openxmlformats.org/officeDocument/2006/relationships/slide" Target="../slides/slide16.xml"/><Relationship Id="rId2" Type="http://schemas.openxmlformats.org/officeDocument/2006/relationships/notesMaster" Target="../notesMasters/notesMaster1.xml"/>
</Relationships>
</file>

<file path=ppt/notesSlides/_rels/notesSlide21.xml.rels><?xml version="1.0" encoding="UTF-8"?>
<Relationships xmlns="http://schemas.openxmlformats.org/package/2006/relationships"><Relationship Id="rId1" Type="http://schemas.openxmlformats.org/officeDocument/2006/relationships/slide" Target="../slides/slide21.xml"/><Relationship Id="rId2" Type="http://schemas.openxmlformats.org/officeDocument/2006/relationships/notesMaster" Target="../notesMasters/notesMaster1.xml"/>
</Relationships>
</file>

<file path=ppt/notesSlides/_rels/notesSlide22.xml.rels><?xml version="1.0" encoding="UTF-8"?>
<Relationships xmlns="http://schemas.openxmlformats.org/package/2006/relationships"><Relationship Id="rId1" Type="http://schemas.openxmlformats.org/officeDocument/2006/relationships/slide" Target="../slides/slide22.xml"/><Relationship Id="rId2" Type="http://schemas.openxmlformats.org/officeDocument/2006/relationships/notesMaster" Target="../notesMasters/notesMaster1.xml"/>
</Relationships>
</file>

<file path=ppt/notesSlides/_rels/notesSlide23.xml.rels><?xml version="1.0" encoding="UTF-8"?>
<Relationships xmlns="http://schemas.openxmlformats.org/package/2006/relationships"><Relationship Id="rId1" Type="http://schemas.openxmlformats.org/officeDocument/2006/relationships/slide" Target="../slides/slide23.xml"/><Relationship Id="rId2" Type="http://schemas.openxmlformats.org/officeDocument/2006/relationships/notesMaster" Target="../notesMasters/notesMaster1.xml"/>
</Relationships>
</file>

<file path=ppt/notesSlides/_rels/notesSlide24.xml.rels><?xml version="1.0" encoding="UTF-8"?>
<Relationships xmlns="http://schemas.openxmlformats.org/package/2006/relationships"><Relationship Id="rId1" Type="http://schemas.openxmlformats.org/officeDocument/2006/relationships/slide" Target="../slides/slide24.xml"/><Relationship Id="rId2" Type="http://schemas.openxmlformats.org/officeDocument/2006/relationships/notesMaster" Target="../notesMasters/notesMaster1.xml"/>
</Relationships>
</file>

<file path=ppt/notesSlides/_rels/notesSlide25.xml.rels><?xml version="1.0" encoding="UTF-8"?>
<Relationships xmlns="http://schemas.openxmlformats.org/package/2006/relationships"><Relationship Id="rId1" Type="http://schemas.openxmlformats.org/officeDocument/2006/relationships/slide" Target="../slides/slide25.xml"/><Relationship Id="rId2" Type="http://schemas.openxmlformats.org/officeDocument/2006/relationships/notesMaster" Target="../notesMasters/notesMaster1.xml"/>
</Relationships>
</file>

<file path=ppt/notesSlides/_rels/notesSlide27.xml.rels><?xml version="1.0" encoding="UTF-8"?>
<Relationships xmlns="http://schemas.openxmlformats.org/package/2006/relationships"><Relationship Id="rId1" Type="http://schemas.openxmlformats.org/officeDocument/2006/relationships/slide" Target="../slides/slide27.xml"/><Relationship Id="rId2" Type="http://schemas.openxmlformats.org/officeDocument/2006/relationships/notesMaster" Target="../notesMasters/notesMaster1.xml"/>
</Relationships>
</file>

<file path=ppt/notesSlides/_rels/notesSlide28.xml.rels><?xml version="1.0" encoding="UTF-8"?>
<Relationships xmlns="http://schemas.openxmlformats.org/package/2006/relationships"><Relationship Id="rId1" Type="http://schemas.openxmlformats.org/officeDocument/2006/relationships/slide" Target="../slides/slide28.xml"/><Relationship Id="rId2" Type="http://schemas.openxmlformats.org/officeDocument/2006/relationships/notesMaster" Target="../notesMasters/notesMaster1.xml"/>
</Relationships>
</file>

<file path=ppt/notesSlides/_rels/notesSlide32.xml.rels><?xml version="1.0" encoding="UTF-8"?>
<Relationships xmlns="http://schemas.openxmlformats.org/package/2006/relationships"><Relationship Id="rId1" Type="http://schemas.openxmlformats.org/officeDocument/2006/relationships/slide" Target="../slides/slide32.xml"/><Relationship Id="rId2" Type="http://schemas.openxmlformats.org/officeDocument/2006/relationships/notesMaster" Target="../notesMasters/notesMaster1.xml"/>
</Relationships>
</file>

<file path=ppt/notesSlides/_rels/notesSlide33.xml.rels><?xml version="1.0" encoding="UTF-8"?>
<Relationships xmlns="http://schemas.openxmlformats.org/package/2006/relationships"><Relationship Id="rId1" Type="http://schemas.openxmlformats.org/officeDocument/2006/relationships/slide" Target="../slides/slide33.xml"/><Relationship Id="rId2" Type="http://schemas.openxmlformats.org/officeDocument/2006/relationships/notesMaster" Target="../notesMasters/notesMaster1.xml"/>
</Relationships>
</file>

<file path=ppt/notesSlides/_rels/notesSlide34.xml.rels><?xml version="1.0" encoding="UTF-8"?>
<Relationships xmlns="http://schemas.openxmlformats.org/package/2006/relationships"><Relationship Id="rId1" Type="http://schemas.openxmlformats.org/officeDocument/2006/relationships/slide" Target="../slides/slide34.xml"/><Relationship Id="rId2" Type="http://schemas.openxmlformats.org/officeDocument/2006/relationships/notesMaster" Target="../notesMasters/notesMaster1.xml"/>
</Relationships>
</file>

<file path=ppt/notesSlides/_rels/notesSlide35.xml.rels><?xml version="1.0" encoding="UTF-8"?>
<Relationships xmlns="http://schemas.openxmlformats.org/package/2006/relationships"><Relationship Id="rId1" Type="http://schemas.openxmlformats.org/officeDocument/2006/relationships/slide" Target="../slides/slide35.xml"/><Relationship Id="rId2" Type="http://schemas.openxmlformats.org/officeDocument/2006/relationships/notesMaster" Target="../notesMasters/notesMaster1.xml"/>
</Relationships>
</file>

<file path=ppt/notesSlides/_rels/notesSlide36.xml.rels><?xml version="1.0" encoding="UTF-8"?>
<Relationships xmlns="http://schemas.openxmlformats.org/package/2006/relationships"><Relationship Id="rId1" Type="http://schemas.openxmlformats.org/officeDocument/2006/relationships/slide" Target="../slides/slide36.xml"/><Relationship Id="rId2" Type="http://schemas.openxmlformats.org/officeDocument/2006/relationships/notesMaster" Target="../notesMasters/notesMaster1.xml"/>
</Relationships>
</file>

<file path=ppt/notesSlides/_rels/notesSlide37.xml.rels><?xml version="1.0" encoding="UTF-8"?>
<Relationships xmlns="http://schemas.openxmlformats.org/package/2006/relationships"><Relationship Id="rId1" Type="http://schemas.openxmlformats.org/officeDocument/2006/relationships/slide" Target="../slides/slide37.xml"/><Relationship Id="rId2" Type="http://schemas.openxmlformats.org/officeDocument/2006/relationships/notesMaster" Target="../notesMasters/notesMaster1.xml"/>
</Relationships>
</file>

<file path=ppt/notesSlides/_rels/notesSlide38.xml.rels><?xml version="1.0" encoding="UTF-8"?>
<Relationships xmlns="http://schemas.openxmlformats.org/package/2006/relationships"><Relationship Id="rId1" Type="http://schemas.openxmlformats.org/officeDocument/2006/relationships/slide" Target="../slides/slide38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/>
              <a:t>De små, genmodificerede børn siver aldrig, og de er intelligente. Forældrene er håbefulde, omverdenen er fjendtlig overfor denne "unfair fordel".</a:t>
            </a:r>
            <a:endParaRPr/>
          </a:p>
        </p:txBody>
      </p:sp>
    </p:spTree>
  </p:cSld>
</p:note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/>
              <a:t>Far og mor er egentlig på hver sin side af krigen, men de får altså alligevel en lille datter sammen.</a:t>
            </a:r>
            <a:endParaRPr/>
          </a:p>
        </p:txBody>
      </p:sp>
    </p:spTree>
  </p:cSld>
</p:notes>
</file>

<file path=ppt/notesSlides/notesSlide14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/>
              <a:t>En fredelig sejltur udvikler sig til et besøg på øen, hvor frøer og myrer er kæmpestore og intelligente.</a:t>
            </a:r>
            <a:endParaRPr/>
          </a:p>
        </p:txBody>
      </p:sp>
    </p:spTree>
  </p:cSld>
</p:notes>
</file>

<file path=ppt/notesSlides/notesSlide15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/>
              <a:t>I de sidste minutter før verdens ende er det vigtigt at transmissionen af den sidste fødsel bliver teknisk og kunstnerisk korrekt, ikk'?</a:t>
            </a:r>
            <a:endParaRPr/>
          </a:p>
        </p:txBody>
      </p:sp>
    </p:spTree>
  </p:cSld>
</p:notes>
</file>

<file path=ppt/notesSlides/notesSlide16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/>
              <a:t>Endnu en generation skal opfylde en aliens ønske om at gøre verden mere stribe- og farverig.</a:t>
            </a:r>
            <a:endParaRPr/>
          </a:p>
        </p:txBody>
      </p:sp>
    </p:spTree>
  </p:cSld>
</p:notes>
</file>

<file path=ppt/notesSlides/notesSlide2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/>
              <a:t>Rejsen mod den interessante planet foregår i slow motion og næsten lydløs isolation.</a:t>
            </a:r>
            <a:endParaRPr/>
          </a:p>
        </p:txBody>
      </p:sp>
    </p:spTree>
  </p:cSld>
</p:notes>
</file>

<file path=ppt/notesSlides/notesSlide22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/>
              <a:t>Det er altid mørkt, indtil maskinen bliver sat i gang. Desværre synes klanen ikke om solskin.</a:t>
            </a:r>
            <a:endParaRPr/>
          </a:p>
        </p:txBody>
      </p:sp>
    </p:spTree>
  </p:cSld>
</p:notes>
</file>

<file path=ppt/notesSlides/notesSlide23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/>
              <a:t>Verden er næsten mennesketom. Men far er læge og insisterer på at besøge Perth, i fald nogen har brug for hjælp.</a:t>
            </a:r>
            <a:endParaRPr/>
          </a:p>
        </p:txBody>
      </p:sp>
    </p:spTree>
  </p:cSld>
</p:notes>
</file>

<file path=ppt/notesSlides/notesSlide24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/>
              <a:t>Jorden er tilsyneladende død, og 16-årige Polly på Månen skriver dagbog om at nogle af de andre overlevende begår selvmord i desperation.</a:t>
            </a:r>
            <a:endParaRPr/>
          </a:p>
        </p:txBody>
      </p:sp>
    </p:spTree>
  </p:cSld>
</p:notes>
</file>

<file path=ppt/notesSlides/notesSlide25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/>
              <a:t>Natten er utryg og fyldt med dødelige vampyrer. Et overvågningskamera fanger noget så usandsynligt som en gruppe vampyrer i politigårdens kælder.</a:t>
            </a:r>
            <a:endParaRPr/>
          </a:p>
        </p:txBody>
      </p:sp>
    </p:spTree>
  </p:cSld>
</p:notes>
</file>

<file path=ppt/notesSlides/notesSlide27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/>
              <a:t>Komtessen besøger opfinderen af hendes dampbil og af den dampdrevne kat. Direktøren har brug for hjælp med telegrafvæsnet, og baronen udtænker onde planer.</a:t>
            </a:r>
            <a:endParaRPr/>
          </a:p>
        </p:txBody>
      </p:sp>
    </p:spTree>
  </p:cSld>
</p:notes>
</file>

<file path=ppt/notesSlides/notesSlide28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/>
              <a:t>Mui Ne er ca. 40 millioner år gammel og stor nok til at kvase en landsby med sin krop. De fleste har mareridt om Mui Ne.</a:t>
            </a:r>
            <a:endParaRPr/>
          </a:p>
        </p:txBody>
      </p:sp>
    </p:spTree>
  </p:cSld>
</p:notes>
</file>

<file path=ppt/notesSlides/notesSlide32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/>
              <a:t>Selvom man er dygtig nok til at bygge en tidsmaskine, er man ikke nødvendigvis dygtig nok til at omgås fremtiden.</a:t>
            </a:r>
            <a:endParaRPr/>
          </a:p>
        </p:txBody>
      </p:sp>
    </p:spTree>
  </p:cSld>
</p:notes>
</file>

<file path=ppt/notesSlides/notesSlide33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/>
              <a:t>Høflige, tedrikkende kinesere må gribe ind, da en forhistorisk, anakronistisk gris bliver fundet. Tidsmaskinen bliver fundet frem og konfigureret.</a:t>
            </a:r>
            <a:endParaRPr/>
          </a:p>
        </p:txBody>
      </p:sp>
    </p:spTree>
  </p:cSld>
</p:notes>
</file>

<file path=ppt/notesSlides/notesSlide34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/>
              <a:t>Et sted i Rusland er en videnskabsmand optaget af at genskabe mammutterne, inden den globale opvarmning når for langt.</a:t>
            </a:r>
            <a:endParaRPr/>
          </a:p>
        </p:txBody>
      </p:sp>
    </p:spTree>
  </p:cSld>
</p:notes>
</file>

<file path=ppt/notesSlides/notesSlide35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/>
              <a:t>Selv kvartulven må forsørge sig med reklamekropsmaling, for at undgå sulten, ligesom bøderne for at hænge på gadehjørnerne i København skal undgås.</a:t>
            </a:r>
            <a:endParaRPr/>
          </a:p>
        </p:txBody>
      </p:sp>
    </p:spTree>
  </p:cSld>
</p:notes>
</file>

<file path=ppt/notesSlides/notesSlide36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/>
              <a:t>I en verden med stigende have, flygtninge, epidemier og infertilitet, forbereder en lille gruppe sig på det endelige sammenbrud. Medlemmerne har hver sin drøm om hvad der kommer til at ske.</a:t>
            </a:r>
            <a:endParaRPr/>
          </a:p>
        </p:txBody>
      </p:sp>
    </p:spTree>
  </p:cSld>
</p:notes>
</file>

<file path=ppt/notesSlides/notesSlide37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/>
              <a:t>Kolonien på den nye planet har fakler, ritualer, et specielt forhold til naturen, men også en videnskabelig forståelse af hvorfor lige denne kolonisering kræver så mange ofre nu.</a:t>
            </a:r>
            <a:endParaRPr/>
          </a:p>
        </p:txBody>
      </p:sp>
    </p:spTree>
  </p:cSld>
</p:notes>
</file>

<file path=ppt/notesSlides/notesSlide38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/>
              <a:t>Den fraskilte kunsthistoriker, Pawel, er tæt på Mona Lisa, da verden falder sammen om ørerne på ham, i en mørkegul støvsky.</a:t>
            </a:r>
            <a:endParaRPr/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/>
              <a:t>Ikke-USSR ynder at udstede regler og straffe lovbryderne. Måske er der ovenikøbet hemmelige regler. I den situation er et godt venskab guld værd.</a:t>
            </a:r>
            <a:endParaRPr/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/>
              <a:t>Da nanomaskinerne kommer til den lille by, er den enlige mor skeptisk, men mange andre kaster sig ud i det og siger selvfølgelig jobbet op.</a:t>
            </a:r>
            <a:endParaRPr/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/>
              <a:t>Lidt økonomisk held bliver omsat til noget, der kan glæde familien og imponere naboerne.</a:t>
            </a:r>
            <a:endParaRPr/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/>
              <a:t>Turistattraktioner er aldrig lige så gode som i brochurerne.</a:t>
            </a:r>
            <a:endParaRPr/>
          </a:p>
        </p:txBody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/>
              <a:t>Denne tidslinjes Philip K. Dick har problemer med en af sine romaner, udgivet på piratvis, og følger samtidig en vision, der anbefaler et møde med Nixon.</a:t>
            </a:r>
            <a:endParaRPr/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972000" y="661320"/>
            <a:ext cx="8675640" cy="13190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260000" y="2129040"/>
            <a:ext cx="831564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1260000" y="4418640"/>
            <a:ext cx="831564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972000" y="661320"/>
            <a:ext cx="8675640" cy="13190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1260000" y="2129040"/>
            <a:ext cx="40575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520600" y="2129040"/>
            <a:ext cx="40575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520600" y="4418640"/>
            <a:ext cx="40575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1260000" y="4418640"/>
            <a:ext cx="40575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972000" y="661320"/>
            <a:ext cx="8675640" cy="13190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1260000" y="2129040"/>
            <a:ext cx="40575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520600" y="2129040"/>
            <a:ext cx="40575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972000" y="661320"/>
            <a:ext cx="8675640" cy="13190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1260000" y="2129040"/>
            <a:ext cx="8315640" cy="438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972000" y="661320"/>
            <a:ext cx="8675640" cy="13190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1260000" y="2129040"/>
            <a:ext cx="8315640" cy="4384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972000" y="661320"/>
            <a:ext cx="8675640" cy="13190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1260000" y="2129040"/>
            <a:ext cx="4057560" cy="4384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5520600" y="2129040"/>
            <a:ext cx="4057560" cy="4384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972000" y="661320"/>
            <a:ext cx="8675640" cy="13190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972000" y="661320"/>
            <a:ext cx="8675640" cy="585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972000" y="661320"/>
            <a:ext cx="8675640" cy="13190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1260000" y="2129040"/>
            <a:ext cx="40575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1260000" y="4418640"/>
            <a:ext cx="40575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5520600" y="2129040"/>
            <a:ext cx="4057560" cy="4384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972000" y="661320"/>
            <a:ext cx="8675640" cy="13190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1260000" y="2129040"/>
            <a:ext cx="8315640" cy="438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972000" y="661320"/>
            <a:ext cx="8675640" cy="13190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1260000" y="2129040"/>
            <a:ext cx="4057560" cy="4384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520600" y="2129040"/>
            <a:ext cx="40575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5520600" y="4418640"/>
            <a:ext cx="40575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972000" y="661320"/>
            <a:ext cx="8675640" cy="13190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1260000" y="2129040"/>
            <a:ext cx="40575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520600" y="2129040"/>
            <a:ext cx="40575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1260000" y="4418640"/>
            <a:ext cx="831492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972000" y="661320"/>
            <a:ext cx="8675640" cy="13190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1260000" y="2129040"/>
            <a:ext cx="831564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1260000" y="4418640"/>
            <a:ext cx="831564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972000" y="661320"/>
            <a:ext cx="8675640" cy="13190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1260000" y="2129040"/>
            <a:ext cx="40575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5520600" y="2129040"/>
            <a:ext cx="40575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5520600" y="4418640"/>
            <a:ext cx="40575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1260000" y="4418640"/>
            <a:ext cx="40575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972000" y="661320"/>
            <a:ext cx="8675640" cy="13190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1260000" y="2129040"/>
            <a:ext cx="40575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5520600" y="2129040"/>
            <a:ext cx="40575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972000" y="661320"/>
            <a:ext cx="8675640" cy="13190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1260000" y="2129040"/>
            <a:ext cx="8315640" cy="4384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972000" y="661320"/>
            <a:ext cx="8675640" cy="13190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1260000" y="2129040"/>
            <a:ext cx="4057560" cy="4384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520600" y="2129040"/>
            <a:ext cx="4057560" cy="4384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972000" y="661320"/>
            <a:ext cx="8675640" cy="13190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972000" y="661320"/>
            <a:ext cx="8675640" cy="585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972000" y="661320"/>
            <a:ext cx="8675640" cy="13190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1260000" y="2129040"/>
            <a:ext cx="40575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1260000" y="4418640"/>
            <a:ext cx="40575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520600" y="2129040"/>
            <a:ext cx="4057560" cy="4384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972000" y="661320"/>
            <a:ext cx="8675640" cy="13190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1260000" y="2129040"/>
            <a:ext cx="4057560" cy="4384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520600" y="2129040"/>
            <a:ext cx="40575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520600" y="4418640"/>
            <a:ext cx="40575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972000" y="661320"/>
            <a:ext cx="8675640" cy="13190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1260000" y="2129040"/>
            <a:ext cx="40575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520600" y="2129040"/>
            <a:ext cx="40575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1260000" y="4418640"/>
            <a:ext cx="831492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88700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 sz="1400"/>
              <a:t>&lt;date/time&gt;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bIns="0" lIns="0" rIns="0" tIns="0" wrap="none"/>
          <a:p>
            <a:pPr algn="ctr"/>
            <a:r>
              <a:rPr lang="en-US" sz="1400"/>
              <a:t>&lt;footer&gt;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000" y="6887160"/>
            <a:ext cx="2348280" cy="521280"/>
          </a:xfrm>
          <a:prstGeom prst="rect">
            <a:avLst/>
          </a:prstGeom>
        </p:spPr>
        <p:txBody>
          <a:bodyPr bIns="0" lIns="0" rIns="0" tIns="0" wrap="none"/>
          <a:p>
            <a:pPr algn="r"/>
            <a:fld id="{41F13191-B191-4181-9171-A1511131A161}" type="slidenum">
              <a:rPr lang="en-US" sz="1400"/>
              <a:t>&lt;number&gt;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972000" y="661320"/>
            <a:ext cx="8675640" cy="13186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Click to edit the title text format</a:t>
            </a:r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1260000" y="2129040"/>
            <a:ext cx="83156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  <p:sp>
        <p:nvSpPr>
          <p:cNvPr id="39" name="PlaceHolder 3"/>
          <p:cNvSpPr>
            <a:spLocks noGrp="1"/>
          </p:cNvSpPr>
          <p:nvPr>
            <p:ph type="dt"/>
          </p:nvPr>
        </p:nvSpPr>
        <p:spPr>
          <a:xfrm>
            <a:off x="972000" y="6743160"/>
            <a:ext cx="2348280" cy="52128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 sz="1400"/>
              <a:t>&lt;date/time&gt;</a:t>
            </a:r>
            <a:endParaRPr/>
          </a:p>
        </p:txBody>
      </p:sp>
      <p:sp>
        <p:nvSpPr>
          <p:cNvPr id="40" name="PlaceHolder 4"/>
          <p:cNvSpPr>
            <a:spLocks noGrp="1"/>
          </p:cNvSpPr>
          <p:nvPr>
            <p:ph type="ftr"/>
          </p:nvPr>
        </p:nvSpPr>
        <p:spPr>
          <a:xfrm>
            <a:off x="3699360" y="6743160"/>
            <a:ext cx="3195000" cy="521280"/>
          </a:xfrm>
          <a:prstGeom prst="rect">
            <a:avLst/>
          </a:prstGeom>
        </p:spPr>
        <p:txBody>
          <a:bodyPr bIns="0" lIns="0" rIns="0" tIns="0" wrap="none"/>
          <a:p>
            <a:pPr algn="ctr"/>
            <a:r>
              <a:rPr lang="en-US" sz="1400"/>
              <a:t>&lt;footer&gt;</a:t>
            </a:r>
            <a:endParaRPr/>
          </a:p>
        </p:txBody>
      </p:sp>
      <p:sp>
        <p:nvSpPr>
          <p:cNvPr id="41" name="PlaceHolder 5"/>
          <p:cNvSpPr>
            <a:spLocks noGrp="1"/>
          </p:cNvSpPr>
          <p:nvPr>
            <p:ph type="sldNum"/>
          </p:nvPr>
        </p:nvSpPr>
        <p:spPr>
          <a:xfrm>
            <a:off x="7335360" y="6743160"/>
            <a:ext cx="2348280" cy="521280"/>
          </a:xfrm>
          <a:prstGeom prst="rect">
            <a:avLst/>
          </a:prstGeom>
        </p:spPr>
        <p:txBody>
          <a:bodyPr bIns="0" lIns="0" rIns="0" tIns="0" wrap="none"/>
          <a:p>
            <a:pPr algn="r"/>
            <a:fld id="{31616171-E131-4151-B1B1-7101C1F121B1}" type="slidenum">
              <a:rPr lang="en-US" sz="1400"/>
              <a:t>&lt;number&gt;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4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6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1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2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4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5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7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8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32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33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34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35.xml"/>
</Relationships>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36.xml"/>
</Relationships>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37.xml"/>
</Relationships>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38.xml"/>
</Relationships>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Shape 1"/>
          <p:cNvSpPr txBox="1"/>
          <p:nvPr/>
        </p:nvSpPr>
        <p:spPr>
          <a:xfrm>
            <a:off x="972000" y="661320"/>
            <a:ext cx="8675640" cy="13186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80" name="TextShape 2"/>
          <p:cNvSpPr txBox="1"/>
          <p:nvPr/>
        </p:nvSpPr>
        <p:spPr>
          <a:xfrm>
            <a:off x="1260000" y="2129040"/>
            <a:ext cx="8315640" cy="43844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 sz="6600"/>
              <a:t>Niels Klim-prisen 2014</a:t>
            </a:r>
            <a:endParaRPr/>
          </a:p>
        </p:txBody>
      </p:sp>
    </p:spTree>
  </p:cSld>
  <p:timing>
    <p:tnLst>
      <p:par>
        <p:cTn dur="indefinite" id="1" nodeType="tmRoot" restart="never">
          <p:childTnLst>
            <p:seq>
              <p:cTn id="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972000" y="661320"/>
            <a:ext cx="8675640" cy="13186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Oversat, de 3 sidste</a:t>
            </a:r>
            <a:endParaRPr/>
          </a:p>
        </p:txBody>
      </p:sp>
      <p:sp>
        <p:nvSpPr>
          <p:cNvPr id="98" name="TextShape 2"/>
          <p:cNvSpPr txBox="1"/>
          <p:nvPr/>
        </p:nvSpPr>
        <p:spPr>
          <a:xfrm>
            <a:off x="1260000" y="2129040"/>
            <a:ext cx="83156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"Tiggere i Spanien"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Nancy Kress </a:t>
            </a:r>
            <a:r>
              <a:rPr lang="en-US"/>
              <a:t>	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i="1" lang="en-US"/>
              <a:t>Nano kommer til Clifford Falls</a:t>
            </a:r>
            <a:endParaRPr/>
          </a:p>
        </p:txBody>
      </p:sp>
    </p:spTree>
  </p:cSld>
  <p:timing>
    <p:tnLst>
      <p:par>
        <p:cTn dur="indefinite" id="19" nodeType="tmRoot" restart="never">
          <p:childTnLst>
            <p:seq>
              <p:cTn id="20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972000" y="661320"/>
            <a:ext cx="8675640" cy="13186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Oversat, de 3 sidste</a:t>
            </a:r>
            <a:endParaRPr/>
          </a:p>
        </p:txBody>
      </p:sp>
      <p:sp>
        <p:nvSpPr>
          <p:cNvPr id="100" name="TextShape 2"/>
          <p:cNvSpPr txBox="1"/>
          <p:nvPr/>
        </p:nvSpPr>
        <p:spPr>
          <a:xfrm>
            <a:off x="1260000" y="2129040"/>
            <a:ext cx="83156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i="1" lang="en-US"/>
              <a:t>Saga, vol. 1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Brian K. Vaughan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i="1" lang="en-US"/>
              <a:t>G. Floy Studio </a:t>
            </a:r>
            <a:endParaRPr/>
          </a:p>
        </p:txBody>
      </p:sp>
    </p:spTree>
  </p:cSld>
  <p:timing>
    <p:tnLst>
      <p:par>
        <p:cTn dur="indefinite" id="21" nodeType="tmRoot" restart="never">
          <p:childTnLst>
            <p:seq>
              <p:cTn id="2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972000" y="661320"/>
            <a:ext cx="8675640" cy="13186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Oversat</a:t>
            </a:r>
            <a:endParaRPr/>
          </a:p>
        </p:txBody>
      </p:sp>
      <p:sp>
        <p:nvSpPr>
          <p:cNvPr id="102" name="TextShape 2"/>
          <p:cNvSpPr txBox="1"/>
          <p:nvPr/>
        </p:nvSpPr>
        <p:spPr>
          <a:xfrm>
            <a:off x="1260000" y="2129040"/>
            <a:ext cx="83156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Og vinderen er ...</a:t>
            </a:r>
            <a:endParaRPr/>
          </a:p>
        </p:txBody>
      </p:sp>
    </p:spTree>
  </p:cSld>
  <p:timing>
    <p:tnLst>
      <p:par>
        <p:cTn dur="indefinite" id="23" nodeType="tmRoot" restart="never">
          <p:childTnLst>
            <p:seq>
              <p:cTn id="2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972000" y="661320"/>
            <a:ext cx="8675640" cy="13186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4 kategorier</a:t>
            </a:r>
            <a:endParaRPr/>
          </a:p>
        </p:txBody>
      </p:sp>
      <p:sp>
        <p:nvSpPr>
          <p:cNvPr id="104" name="TextShape 2"/>
          <p:cNvSpPr txBox="1"/>
          <p:nvPr/>
        </p:nvSpPr>
        <p:spPr>
          <a:xfrm>
            <a:off x="1260000" y="2129040"/>
            <a:ext cx="83156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Oversat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b="1" lang="en-US"/>
              <a:t>Kortroman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Langnovelle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Novelle</a:t>
            </a:r>
            <a:endParaRPr/>
          </a:p>
        </p:txBody>
      </p:sp>
    </p:spTree>
  </p:cSld>
  <p:timing>
    <p:tnLst>
      <p:par>
        <p:cTn dur="indefinite" id="25" nodeType="tmRoot" restart="never">
          <p:childTnLst>
            <p:seq>
              <p:cTn id="26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972000" y="661320"/>
            <a:ext cx="8675640" cy="13186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Kortroman, 4 . plads</a:t>
            </a:r>
            <a:endParaRPr/>
          </a:p>
        </p:txBody>
      </p:sp>
      <p:sp>
        <p:nvSpPr>
          <p:cNvPr id="106" name="TextShape 2"/>
          <p:cNvSpPr txBox="1"/>
          <p:nvPr/>
        </p:nvSpPr>
        <p:spPr>
          <a:xfrm>
            <a:off x="1260000" y="2129040"/>
            <a:ext cx="83156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i="1" lang="en-US"/>
              <a:t>Professor P og hr. Mortensens besynderlige rejse til Milau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Jan Mogensen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Carlsen</a:t>
            </a:r>
            <a:r>
              <a:rPr i="1" lang="en-US"/>
              <a:t> </a:t>
            </a:r>
            <a:endParaRPr/>
          </a:p>
        </p:txBody>
      </p:sp>
    </p:spTree>
  </p:cSld>
  <p:timing>
    <p:tnLst>
      <p:par>
        <p:cTn dur="indefinite" id="27" nodeType="tmRoot" restart="never">
          <p:childTnLst>
            <p:seq>
              <p:cTn id="28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972000" y="661320"/>
            <a:ext cx="8675640" cy="13186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Kortroman, de 3 sidste</a:t>
            </a:r>
            <a:endParaRPr/>
          </a:p>
        </p:txBody>
      </p:sp>
      <p:sp>
        <p:nvSpPr>
          <p:cNvPr id="108" name="TextShape 2"/>
          <p:cNvSpPr txBox="1"/>
          <p:nvPr/>
        </p:nvSpPr>
        <p:spPr>
          <a:xfrm>
            <a:off x="1260000" y="2129040"/>
            <a:ext cx="83156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"Live"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A. Silvestri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i="1" lang="en-US"/>
              <a:t>Ambrosia / Live</a:t>
            </a:r>
            <a:endParaRPr/>
          </a:p>
        </p:txBody>
      </p:sp>
    </p:spTree>
  </p:cSld>
  <p:timing>
    <p:tnLst>
      <p:par>
        <p:cTn dur="indefinite" id="29" nodeType="tmRoot" restart="never">
          <p:childTnLst>
            <p:seq>
              <p:cTn id="30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Shape 1"/>
          <p:cNvSpPr txBox="1"/>
          <p:nvPr/>
        </p:nvSpPr>
        <p:spPr>
          <a:xfrm>
            <a:off x="972000" y="661320"/>
            <a:ext cx="8675640" cy="13186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Kortroman, de 3 sidste</a:t>
            </a:r>
            <a:endParaRPr/>
          </a:p>
        </p:txBody>
      </p:sp>
      <p:sp>
        <p:nvSpPr>
          <p:cNvPr id="110" name="TextShape 2"/>
          <p:cNvSpPr txBox="1"/>
          <p:nvPr/>
        </p:nvSpPr>
        <p:spPr>
          <a:xfrm>
            <a:off x="1260000" y="2129040"/>
            <a:ext cx="83156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i="1" lang="en-US"/>
              <a:t>Skrumpen 4: Teletøj og Tankekunst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Gunnar Wille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Jensen &amp; Dalgaard</a:t>
            </a:r>
            <a:endParaRPr/>
          </a:p>
        </p:txBody>
      </p:sp>
    </p:spTree>
  </p:cSld>
  <p:timing>
    <p:tnLst>
      <p:par>
        <p:cTn dur="indefinite" id="31" nodeType="tmRoot" restart="never">
          <p:childTnLst>
            <p:seq>
              <p:cTn id="3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972000" y="661320"/>
            <a:ext cx="8675640" cy="13186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Kortroman, de 3 sidste</a:t>
            </a:r>
            <a:endParaRPr/>
          </a:p>
        </p:txBody>
      </p:sp>
      <p:sp>
        <p:nvSpPr>
          <p:cNvPr id="112" name="TextShape 2"/>
          <p:cNvSpPr txBox="1"/>
          <p:nvPr/>
        </p:nvSpPr>
        <p:spPr>
          <a:xfrm>
            <a:off x="1260000" y="2129040"/>
            <a:ext cx="83156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Ingen pris</a:t>
            </a:r>
            <a:endParaRPr/>
          </a:p>
        </p:txBody>
      </p:sp>
    </p:spTree>
  </p:cSld>
  <p:timing>
    <p:tnLst>
      <p:par>
        <p:cTn dur="indefinite" id="33" nodeType="tmRoot" restart="never">
          <p:childTnLst>
            <p:seq>
              <p:cTn id="3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972000" y="661320"/>
            <a:ext cx="8675640" cy="13186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Kortroman</a:t>
            </a:r>
            <a:endParaRPr/>
          </a:p>
        </p:txBody>
      </p:sp>
      <p:sp>
        <p:nvSpPr>
          <p:cNvPr id="114" name="TextShape 2"/>
          <p:cNvSpPr txBox="1"/>
          <p:nvPr/>
        </p:nvSpPr>
        <p:spPr>
          <a:xfrm>
            <a:off x="1260000" y="2129040"/>
            <a:ext cx="83156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Og vinderen er ...</a:t>
            </a:r>
            <a:endParaRPr/>
          </a:p>
        </p:txBody>
      </p:sp>
    </p:spTree>
  </p:cSld>
  <p:timing>
    <p:tnLst>
      <p:par>
        <p:cTn dur="indefinite" id="35" nodeType="tmRoot" restart="never">
          <p:childTnLst>
            <p:seq>
              <p:cTn id="36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972000" y="661320"/>
            <a:ext cx="8675640" cy="13186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4 kategorier</a:t>
            </a:r>
            <a:endParaRPr/>
          </a:p>
        </p:txBody>
      </p:sp>
      <p:sp>
        <p:nvSpPr>
          <p:cNvPr id="116" name="TextShape 2"/>
          <p:cNvSpPr txBox="1"/>
          <p:nvPr/>
        </p:nvSpPr>
        <p:spPr>
          <a:xfrm>
            <a:off x="1260000" y="2129040"/>
            <a:ext cx="83156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Oversat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Kortroman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b="1" lang="en-US"/>
              <a:t>Langnovelle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Novelle</a:t>
            </a:r>
            <a:endParaRPr/>
          </a:p>
        </p:txBody>
      </p:sp>
    </p:spTree>
  </p:cSld>
  <p:timing>
    <p:tnLst>
      <p:par>
        <p:cTn dur="indefinite" id="37" nodeType="tmRoot" restart="never">
          <p:childTnLst>
            <p:seq>
              <p:cTn id="38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Shape 1"/>
          <p:cNvSpPr txBox="1"/>
          <p:nvPr/>
        </p:nvSpPr>
        <p:spPr>
          <a:xfrm>
            <a:off x="972000" y="661320"/>
            <a:ext cx="8675640" cy="13186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Hvad er Niels Klim-prisen?</a:t>
            </a:r>
            <a:endParaRPr/>
          </a:p>
        </p:txBody>
      </p:sp>
      <p:sp>
        <p:nvSpPr>
          <p:cNvPr id="82" name="TextShape 2"/>
          <p:cNvSpPr txBox="1"/>
          <p:nvPr/>
        </p:nvSpPr>
        <p:spPr>
          <a:xfrm>
            <a:off x="1260000" y="2129040"/>
            <a:ext cx="83156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Teksten er science fiction.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Teksten er på mindre end 40.000 ord.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Teksten er blevet udgivet på dansk for første gang det foregående år.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I 2015 uddeles prisen for bedste tekster fra 2014.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Nomineringer og stemmer afgives af fans.</a:t>
            </a:r>
            <a:endParaRPr/>
          </a:p>
        </p:txBody>
      </p:sp>
    </p:spTree>
  </p:cSld>
  <p:timing>
    <p:tnLst>
      <p:par>
        <p:cTn dur="indefinite" id="3" nodeType="tmRoot" restart="never">
          <p:childTnLst>
            <p:seq>
              <p:cTn id="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972000" y="661320"/>
            <a:ext cx="8675640" cy="13186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Langnovelle, nåede ikke med</a:t>
            </a:r>
            <a:endParaRPr/>
          </a:p>
        </p:txBody>
      </p:sp>
      <p:sp>
        <p:nvSpPr>
          <p:cNvPr id="118" name="TextShape 2"/>
          <p:cNvSpPr txBox="1"/>
          <p:nvPr/>
        </p:nvSpPr>
        <p:spPr>
          <a:xfrm>
            <a:off x="1260000" y="2129040"/>
            <a:ext cx="83156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Kim Leine 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Christian Guldager 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Kenneth Bøgh Andersen </a:t>
            </a:r>
            <a:r>
              <a:rPr i="1" lang="en-US"/>
              <a:t> </a:t>
            </a:r>
            <a:endParaRPr/>
          </a:p>
        </p:txBody>
      </p:sp>
    </p:spTree>
  </p:cSld>
  <p:timing>
    <p:tnLst>
      <p:par>
        <p:cTn dur="indefinite" id="39" nodeType="tmRoot" restart="never">
          <p:childTnLst>
            <p:seq>
              <p:cTn id="40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972000" y="661320"/>
            <a:ext cx="8675640" cy="13186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Langnovelle, 6. plads</a:t>
            </a:r>
            <a:endParaRPr/>
          </a:p>
        </p:txBody>
      </p:sp>
      <p:sp>
        <p:nvSpPr>
          <p:cNvPr id="120" name="TextShape 2"/>
          <p:cNvSpPr txBox="1"/>
          <p:nvPr/>
        </p:nvSpPr>
        <p:spPr>
          <a:xfrm>
            <a:off x="1260000" y="2129040"/>
            <a:ext cx="83156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"Betydningen af små ting"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Jesper Goll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i="1" lang="en-US"/>
              <a:t>De sidste kærester på Månen </a:t>
            </a:r>
            <a:endParaRPr/>
          </a:p>
        </p:txBody>
      </p:sp>
    </p:spTree>
  </p:cSld>
  <p:timing>
    <p:tnLst>
      <p:par>
        <p:cTn dur="indefinite" id="41" nodeType="tmRoot" restart="never">
          <p:childTnLst>
            <p:seq>
              <p:cTn id="4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972000" y="661320"/>
            <a:ext cx="8675640" cy="13186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Langnovelle, 6. plads</a:t>
            </a:r>
            <a:endParaRPr/>
          </a:p>
        </p:txBody>
      </p:sp>
      <p:sp>
        <p:nvSpPr>
          <p:cNvPr id="122" name="TextShape 2"/>
          <p:cNvSpPr txBox="1"/>
          <p:nvPr/>
        </p:nvSpPr>
        <p:spPr>
          <a:xfrm>
            <a:off x="1260000" y="2129040"/>
            <a:ext cx="83156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"Sværmen"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Manfred Christiansen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i="1" lang="en-US"/>
              <a:t>Undergang </a:t>
            </a:r>
            <a:endParaRPr/>
          </a:p>
        </p:txBody>
      </p:sp>
    </p:spTree>
  </p:cSld>
  <p:timing>
    <p:tnLst>
      <p:par>
        <p:cTn dur="indefinite" id="43" nodeType="tmRoot" restart="never">
          <p:childTnLst>
            <p:seq>
              <p:cTn id="4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972000" y="661320"/>
            <a:ext cx="8675640" cy="13186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Langnovelle, 6. plads</a:t>
            </a:r>
            <a:endParaRPr/>
          </a:p>
        </p:txBody>
      </p:sp>
      <p:sp>
        <p:nvSpPr>
          <p:cNvPr id="124" name="TextShape 2"/>
          <p:cNvSpPr txBox="1"/>
          <p:nvPr/>
        </p:nvSpPr>
        <p:spPr>
          <a:xfrm>
            <a:off x="1260000" y="2129040"/>
            <a:ext cx="83156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"Sort sol"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Jeppe Bisbjerg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i="1" lang="en-US"/>
              <a:t>Undergang </a:t>
            </a:r>
            <a:endParaRPr/>
          </a:p>
        </p:txBody>
      </p:sp>
    </p:spTree>
  </p:cSld>
  <p:timing>
    <p:tnLst>
      <p:par>
        <p:cTn dur="indefinite" id="45" nodeType="tmRoot" restart="never">
          <p:childTnLst>
            <p:seq>
              <p:cTn id="46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972000" y="661320"/>
            <a:ext cx="8675640" cy="13186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Langnovelle, 3. plads</a:t>
            </a:r>
            <a:endParaRPr/>
          </a:p>
        </p:txBody>
      </p:sp>
      <p:sp>
        <p:nvSpPr>
          <p:cNvPr id="126" name="TextShape 2"/>
          <p:cNvSpPr txBox="1"/>
          <p:nvPr/>
        </p:nvSpPr>
        <p:spPr>
          <a:xfrm>
            <a:off x="1260000" y="2129040"/>
            <a:ext cx="83156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"De sidste kærester på Månen"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Lars Ahn Pedersen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i="1" lang="en-US"/>
              <a:t>De sidste kærester på Månen </a:t>
            </a:r>
            <a:endParaRPr/>
          </a:p>
        </p:txBody>
      </p:sp>
    </p:spTree>
  </p:cSld>
  <p:timing>
    <p:tnLst>
      <p:par>
        <p:cTn dur="indefinite" id="47" nodeType="tmRoot" restart="never">
          <p:childTnLst>
            <p:seq>
              <p:cTn id="48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Shape 1"/>
          <p:cNvSpPr txBox="1"/>
          <p:nvPr/>
        </p:nvSpPr>
        <p:spPr>
          <a:xfrm>
            <a:off x="972000" y="661320"/>
            <a:ext cx="8675640" cy="13186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Langnovelle, 3. plads</a:t>
            </a:r>
            <a:endParaRPr/>
          </a:p>
        </p:txBody>
      </p:sp>
      <p:sp>
        <p:nvSpPr>
          <p:cNvPr id="128" name="TextShape 2"/>
          <p:cNvSpPr txBox="1"/>
          <p:nvPr/>
        </p:nvSpPr>
        <p:spPr>
          <a:xfrm>
            <a:off x="1260000" y="2129040"/>
            <a:ext cx="83156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"En lang og drømmeløs søvn"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Jesper Rugård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i="1" lang="en-US"/>
              <a:t>De andres blod </a:t>
            </a:r>
            <a:endParaRPr/>
          </a:p>
        </p:txBody>
      </p:sp>
    </p:spTree>
  </p:cSld>
  <p:timing>
    <p:tnLst>
      <p:par>
        <p:cTn dur="indefinite" id="49" nodeType="tmRoot" restart="never">
          <p:childTnLst>
            <p:seq>
              <p:cTn id="50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972000" y="661320"/>
            <a:ext cx="8675640" cy="13186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Langnovelle, 3. plads</a:t>
            </a:r>
            <a:endParaRPr/>
          </a:p>
        </p:txBody>
      </p:sp>
      <p:sp>
        <p:nvSpPr>
          <p:cNvPr id="130" name="TextShape 2"/>
          <p:cNvSpPr txBox="1"/>
          <p:nvPr/>
        </p:nvSpPr>
        <p:spPr>
          <a:xfrm>
            <a:off x="1260000" y="2129040"/>
            <a:ext cx="83156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Ingen pris</a:t>
            </a:r>
            <a:r>
              <a:rPr i="1" lang="en-US"/>
              <a:t> </a:t>
            </a:r>
            <a:endParaRPr/>
          </a:p>
        </p:txBody>
      </p:sp>
    </p:spTree>
  </p:cSld>
  <p:timing>
    <p:tnLst>
      <p:par>
        <p:cTn dur="indefinite" id="51" nodeType="tmRoot" restart="never">
          <p:childTnLst>
            <p:seq>
              <p:cTn id="5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Shape 1"/>
          <p:cNvSpPr txBox="1"/>
          <p:nvPr/>
        </p:nvSpPr>
        <p:spPr>
          <a:xfrm>
            <a:off x="972000" y="661320"/>
            <a:ext cx="8675640" cy="13186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Langnovelle, de 2 sidste</a:t>
            </a:r>
            <a:endParaRPr/>
          </a:p>
        </p:txBody>
      </p:sp>
      <p:sp>
        <p:nvSpPr>
          <p:cNvPr id="132" name="TextShape 2"/>
          <p:cNvSpPr txBox="1"/>
          <p:nvPr/>
        </p:nvSpPr>
        <p:spPr>
          <a:xfrm>
            <a:off x="1260000" y="2129040"/>
            <a:ext cx="83156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"Komtessen, opfinderen, direktøren, baronen - og Emma"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Glen Stihmøe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i="1" lang="en-US"/>
              <a:t>De sidste kærester på Månen </a:t>
            </a:r>
            <a:endParaRPr/>
          </a:p>
        </p:txBody>
      </p:sp>
    </p:spTree>
  </p:cSld>
  <p:timing>
    <p:tnLst>
      <p:par>
        <p:cTn dur="indefinite" id="53" nodeType="tmRoot" restart="never">
          <p:childTnLst>
            <p:seq>
              <p:cTn id="5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Shape 1"/>
          <p:cNvSpPr txBox="1"/>
          <p:nvPr/>
        </p:nvSpPr>
        <p:spPr>
          <a:xfrm>
            <a:off x="972000" y="661320"/>
            <a:ext cx="8675640" cy="13186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Langnovelle, de 2 sidste</a:t>
            </a:r>
            <a:endParaRPr/>
          </a:p>
        </p:txBody>
      </p:sp>
      <p:sp>
        <p:nvSpPr>
          <p:cNvPr id="134" name="TextShape 2"/>
          <p:cNvSpPr txBox="1"/>
          <p:nvPr/>
        </p:nvSpPr>
        <p:spPr>
          <a:xfrm>
            <a:off x="1260000" y="2129040"/>
            <a:ext cx="83156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"Mui Ne"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Paul Calderara Eskekilde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i="1" lang="en-US"/>
              <a:t>Undergang </a:t>
            </a:r>
            <a:endParaRPr/>
          </a:p>
        </p:txBody>
      </p:sp>
    </p:spTree>
  </p:cSld>
  <p:timing>
    <p:tnLst>
      <p:par>
        <p:cTn dur="indefinite" id="55" nodeType="tmRoot" restart="never">
          <p:childTnLst>
            <p:seq>
              <p:cTn id="56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Shape 1"/>
          <p:cNvSpPr txBox="1"/>
          <p:nvPr/>
        </p:nvSpPr>
        <p:spPr>
          <a:xfrm>
            <a:off x="972000" y="661320"/>
            <a:ext cx="8675640" cy="13186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Langnovelle</a:t>
            </a:r>
            <a:endParaRPr/>
          </a:p>
        </p:txBody>
      </p:sp>
      <p:sp>
        <p:nvSpPr>
          <p:cNvPr id="136" name="TextShape 2"/>
          <p:cNvSpPr txBox="1"/>
          <p:nvPr/>
        </p:nvSpPr>
        <p:spPr>
          <a:xfrm>
            <a:off x="1260000" y="2129040"/>
            <a:ext cx="83156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Og vinderen er ...</a:t>
            </a:r>
            <a:endParaRPr/>
          </a:p>
        </p:txBody>
      </p:sp>
    </p:spTree>
  </p:cSld>
  <p:timing>
    <p:tnLst>
      <p:par>
        <p:cTn dur="indefinite" id="57" nodeType="tmRoot" restart="never">
          <p:childTnLst>
            <p:seq>
              <p:cTn id="58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Shape 1"/>
          <p:cNvSpPr txBox="1"/>
          <p:nvPr/>
        </p:nvSpPr>
        <p:spPr>
          <a:xfrm>
            <a:off x="972000" y="661320"/>
            <a:ext cx="8675640" cy="13186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Udvalg</a:t>
            </a:r>
            <a:endParaRPr/>
          </a:p>
        </p:txBody>
      </p:sp>
      <p:sp>
        <p:nvSpPr>
          <p:cNvPr id="84" name="TextShape 2"/>
          <p:cNvSpPr txBox="1"/>
          <p:nvPr/>
        </p:nvSpPr>
        <p:spPr>
          <a:xfrm>
            <a:off x="1260000" y="2129040"/>
            <a:ext cx="83156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Flemming Rasch, Joen Juel Jensen &amp; undertegnede, udvalg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Manfred Christiansen, præmien</a:t>
            </a:r>
            <a:endParaRPr/>
          </a:p>
        </p:txBody>
      </p:sp>
    </p:spTree>
  </p:cSld>
  <p:timing>
    <p:tnLst>
      <p:par>
        <p:cTn dur="indefinite" id="5" nodeType="tmRoot" restart="never">
          <p:childTnLst>
            <p:seq>
              <p:cTn id="6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Shape 1"/>
          <p:cNvSpPr txBox="1"/>
          <p:nvPr/>
        </p:nvSpPr>
        <p:spPr>
          <a:xfrm>
            <a:off x="972000" y="661320"/>
            <a:ext cx="8675640" cy="13186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4 kategorier</a:t>
            </a:r>
            <a:endParaRPr/>
          </a:p>
        </p:txBody>
      </p:sp>
      <p:sp>
        <p:nvSpPr>
          <p:cNvPr id="138" name="TextShape 2"/>
          <p:cNvSpPr txBox="1"/>
          <p:nvPr/>
        </p:nvSpPr>
        <p:spPr>
          <a:xfrm>
            <a:off x="1260000" y="2129040"/>
            <a:ext cx="83156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Oversat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Kortroman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Langnovelle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b="1" lang="en-US"/>
              <a:t>Novelle</a:t>
            </a:r>
            <a:endParaRPr/>
          </a:p>
        </p:txBody>
      </p:sp>
    </p:spTree>
  </p:cSld>
  <p:timing>
    <p:tnLst>
      <p:par>
        <p:cTn dur="indefinite" id="59" nodeType="tmRoot" restart="never">
          <p:childTnLst>
            <p:seq>
              <p:cTn id="60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Shape 1"/>
          <p:cNvSpPr txBox="1"/>
          <p:nvPr/>
        </p:nvSpPr>
        <p:spPr>
          <a:xfrm>
            <a:off x="972000" y="661320"/>
            <a:ext cx="8675640" cy="13186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Novelle, nåede ikke med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1260000" y="2129040"/>
            <a:ext cx="83156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Louise Floor Frellsen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Tatiana Goldberg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Nanna Foss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Ib Johansen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Bjarke Schjødt Larsen 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Henning Andersen  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Stig W. Jørgensen</a:t>
            </a:r>
            <a:endParaRPr/>
          </a:p>
        </p:txBody>
      </p:sp>
    </p:spTree>
  </p:cSld>
  <p:timing>
    <p:tnLst>
      <p:par>
        <p:cTn dur="indefinite" id="61" nodeType="tmRoot" restart="never">
          <p:childTnLst>
            <p:seq>
              <p:cTn id="6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extShape 1"/>
          <p:cNvSpPr txBox="1"/>
          <p:nvPr/>
        </p:nvSpPr>
        <p:spPr>
          <a:xfrm>
            <a:off x="972000" y="661320"/>
            <a:ext cx="8675640" cy="13186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Novelle, 6. plads</a:t>
            </a:r>
            <a:endParaRPr/>
          </a:p>
        </p:txBody>
      </p:sp>
      <p:sp>
        <p:nvSpPr>
          <p:cNvPr id="142" name="TextShape 2"/>
          <p:cNvSpPr txBox="1"/>
          <p:nvPr/>
        </p:nvSpPr>
        <p:spPr>
          <a:xfrm>
            <a:off x="1260000" y="2129040"/>
            <a:ext cx="83156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"Græsset må ikke betrædes"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Beatrix Miranda Ginn Nielsen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i="1" lang="en-US"/>
              <a:t>De sidste kærester på Månen  </a:t>
            </a:r>
            <a:endParaRPr/>
          </a:p>
        </p:txBody>
      </p:sp>
    </p:spTree>
  </p:cSld>
  <p:timing>
    <p:tnLst>
      <p:par>
        <p:cTn dur="indefinite" id="63" nodeType="tmRoot" restart="never">
          <p:childTnLst>
            <p:seq>
              <p:cTn id="6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extShape 1"/>
          <p:cNvSpPr txBox="1"/>
          <p:nvPr/>
        </p:nvSpPr>
        <p:spPr>
          <a:xfrm>
            <a:off x="972000" y="661320"/>
            <a:ext cx="8675640" cy="13186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Novelle, 6. plads</a:t>
            </a:r>
            <a:endParaRPr/>
          </a:p>
        </p:txBody>
      </p:sp>
      <p:sp>
        <p:nvSpPr>
          <p:cNvPr id="144" name="TextShape 2"/>
          <p:cNvSpPr txBox="1"/>
          <p:nvPr/>
        </p:nvSpPr>
        <p:spPr>
          <a:xfrm>
            <a:off x="1260000" y="2129040"/>
            <a:ext cx="83156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"Den oligocæne forbindelse"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Christian Kaarup Baron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i="1" lang="en-US"/>
              <a:t>De sidste kærester på Månen   </a:t>
            </a:r>
            <a:endParaRPr/>
          </a:p>
        </p:txBody>
      </p:sp>
    </p:spTree>
  </p:cSld>
  <p:timing>
    <p:tnLst>
      <p:par>
        <p:cTn dur="indefinite" id="65" nodeType="tmRoot" restart="never">
          <p:childTnLst>
            <p:seq>
              <p:cTn id="66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extShape 1"/>
          <p:cNvSpPr txBox="1"/>
          <p:nvPr/>
        </p:nvSpPr>
        <p:spPr>
          <a:xfrm>
            <a:off x="972000" y="661320"/>
            <a:ext cx="8675640" cy="13186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Novelle, 4. plads</a:t>
            </a:r>
            <a:endParaRPr/>
          </a:p>
        </p:txBody>
      </p:sp>
      <p:sp>
        <p:nvSpPr>
          <p:cNvPr id="146" name="TextShape 2"/>
          <p:cNvSpPr txBox="1"/>
          <p:nvPr/>
        </p:nvSpPr>
        <p:spPr>
          <a:xfrm>
            <a:off x="1260000" y="2129040"/>
            <a:ext cx="83156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"Den forkerte art"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Rasmus Wichmann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i="1" lang="en-US"/>
              <a:t>Undergang </a:t>
            </a:r>
            <a:endParaRPr/>
          </a:p>
        </p:txBody>
      </p:sp>
    </p:spTree>
  </p:cSld>
  <p:timing>
    <p:tnLst>
      <p:par>
        <p:cTn dur="indefinite" id="67" nodeType="tmRoot" restart="never">
          <p:childTnLst>
            <p:seq>
              <p:cTn id="68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extShape 1"/>
          <p:cNvSpPr txBox="1"/>
          <p:nvPr/>
        </p:nvSpPr>
        <p:spPr>
          <a:xfrm>
            <a:off x="972000" y="661320"/>
            <a:ext cx="8675640" cy="13186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Novelle, 4. plads</a:t>
            </a:r>
            <a:endParaRPr/>
          </a:p>
        </p:txBody>
      </p:sp>
      <p:sp>
        <p:nvSpPr>
          <p:cNvPr id="148" name="TextShape 2"/>
          <p:cNvSpPr txBox="1"/>
          <p:nvPr/>
        </p:nvSpPr>
        <p:spPr>
          <a:xfrm>
            <a:off x="1260000" y="2129040"/>
            <a:ext cx="83156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"Røvbøde"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Michael Toubro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i="1" lang="en-US"/>
              <a:t>Undergang </a:t>
            </a:r>
            <a:endParaRPr/>
          </a:p>
        </p:txBody>
      </p:sp>
    </p:spTree>
  </p:cSld>
  <p:timing>
    <p:tnLst>
      <p:par>
        <p:cTn dur="indefinite" id="69" nodeType="tmRoot" restart="never">
          <p:childTnLst>
            <p:seq>
              <p:cTn id="70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Shape 1"/>
          <p:cNvSpPr txBox="1"/>
          <p:nvPr/>
        </p:nvSpPr>
        <p:spPr>
          <a:xfrm>
            <a:off x="972000" y="661320"/>
            <a:ext cx="8675640" cy="13186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Novelle, 3. plads</a:t>
            </a:r>
            <a:endParaRPr/>
          </a:p>
        </p:txBody>
      </p:sp>
      <p:sp>
        <p:nvSpPr>
          <p:cNvPr id="150" name="TextShape 2"/>
          <p:cNvSpPr txBox="1"/>
          <p:nvPr/>
        </p:nvSpPr>
        <p:spPr>
          <a:xfrm>
            <a:off x="1260000" y="2129040"/>
            <a:ext cx="83156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"Dommedagsdrømmere"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Majbrit Høyrup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i="1" lang="en-US"/>
              <a:t>De sidste kærester på Månen </a:t>
            </a:r>
            <a:endParaRPr/>
          </a:p>
        </p:txBody>
      </p:sp>
    </p:spTree>
  </p:cSld>
  <p:timing>
    <p:tnLst>
      <p:par>
        <p:cTn dur="indefinite" id="71" nodeType="tmRoot" restart="never">
          <p:childTnLst>
            <p:seq>
              <p:cTn id="7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TextShape 1"/>
          <p:cNvSpPr txBox="1"/>
          <p:nvPr/>
        </p:nvSpPr>
        <p:spPr>
          <a:xfrm>
            <a:off x="972000" y="661320"/>
            <a:ext cx="8675640" cy="13186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Novelle, de 2 sidste</a:t>
            </a:r>
            <a:endParaRPr/>
          </a:p>
        </p:txBody>
      </p:sp>
      <p:sp>
        <p:nvSpPr>
          <p:cNvPr id="152" name="TextShape 2"/>
          <p:cNvSpPr txBox="1"/>
          <p:nvPr/>
        </p:nvSpPr>
        <p:spPr>
          <a:xfrm>
            <a:off x="1260000" y="2129040"/>
            <a:ext cx="83156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"Ukrudt"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A. Silvestri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i="1" lang="en-US"/>
              <a:t>De sidste kærester på Månen  </a:t>
            </a:r>
            <a:endParaRPr/>
          </a:p>
        </p:txBody>
      </p:sp>
    </p:spTree>
  </p:cSld>
  <p:timing>
    <p:tnLst>
      <p:par>
        <p:cTn dur="indefinite" id="73" nodeType="tmRoot" restart="never">
          <p:childTnLst>
            <p:seq>
              <p:cTn id="7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extShape 1"/>
          <p:cNvSpPr txBox="1"/>
          <p:nvPr/>
        </p:nvSpPr>
        <p:spPr>
          <a:xfrm>
            <a:off x="972000" y="661320"/>
            <a:ext cx="8675640" cy="13186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Novelle, de 2 sidste</a:t>
            </a:r>
            <a:endParaRPr/>
          </a:p>
        </p:txBody>
      </p:sp>
      <p:sp>
        <p:nvSpPr>
          <p:cNvPr id="154" name="TextShape 2"/>
          <p:cNvSpPr txBox="1"/>
          <p:nvPr/>
        </p:nvSpPr>
        <p:spPr>
          <a:xfrm>
            <a:off x="1260000" y="2129040"/>
            <a:ext cx="83156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"La Gioconda ved Tidernes Ende"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Mikkel H. Carlsen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i="1" lang="en-US"/>
              <a:t>Undergang </a:t>
            </a:r>
            <a:endParaRPr/>
          </a:p>
        </p:txBody>
      </p:sp>
    </p:spTree>
  </p:cSld>
  <p:timing>
    <p:tnLst>
      <p:par>
        <p:cTn dur="indefinite" id="75" nodeType="tmRoot" restart="never">
          <p:childTnLst>
            <p:seq>
              <p:cTn id="76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extShape 1"/>
          <p:cNvSpPr txBox="1"/>
          <p:nvPr/>
        </p:nvSpPr>
        <p:spPr>
          <a:xfrm>
            <a:off x="972000" y="661320"/>
            <a:ext cx="8675640" cy="13186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Novelle</a:t>
            </a:r>
            <a:endParaRPr/>
          </a:p>
        </p:txBody>
      </p:sp>
      <p:sp>
        <p:nvSpPr>
          <p:cNvPr id="156" name="TextShape 2"/>
          <p:cNvSpPr txBox="1"/>
          <p:nvPr/>
        </p:nvSpPr>
        <p:spPr>
          <a:xfrm>
            <a:off x="1260000" y="2129040"/>
            <a:ext cx="83156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Og vinderen er ...</a:t>
            </a:r>
            <a:endParaRPr/>
          </a:p>
        </p:txBody>
      </p:sp>
    </p:spTree>
  </p:cSld>
  <p:timing>
    <p:tnLst>
      <p:par>
        <p:cTn dur="indefinite" id="77" nodeType="tmRoot" restart="never">
          <p:childTnLst>
            <p:seq>
              <p:cTn id="78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972000" y="661320"/>
            <a:ext cx="8675640" cy="13186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4 kategorier</a:t>
            </a:r>
            <a:endParaRPr/>
          </a:p>
        </p:txBody>
      </p:sp>
      <p:sp>
        <p:nvSpPr>
          <p:cNvPr id="86" name="TextShape 2"/>
          <p:cNvSpPr txBox="1"/>
          <p:nvPr/>
        </p:nvSpPr>
        <p:spPr>
          <a:xfrm>
            <a:off x="1260000" y="2129040"/>
            <a:ext cx="83156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b="1" lang="en-US"/>
              <a:t>Oversat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Kortroman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Langnovelle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Novelle</a:t>
            </a:r>
            <a:endParaRPr/>
          </a:p>
        </p:txBody>
      </p:sp>
    </p:spTree>
  </p:cSld>
  <p:timing>
    <p:tnLst>
      <p:par>
        <p:cTn dur="indefinite" id="7" nodeType="tmRoot" restart="never">
          <p:childTnLst>
            <p:seq>
              <p:cTn id="8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972000" y="661320"/>
            <a:ext cx="8675640" cy="13186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Oversat, 4. plads</a:t>
            </a:r>
            <a:endParaRPr/>
          </a:p>
        </p:txBody>
      </p:sp>
      <p:sp>
        <p:nvSpPr>
          <p:cNvPr id="88" name="TextShape 2"/>
          <p:cNvSpPr txBox="1"/>
          <p:nvPr/>
        </p:nvSpPr>
        <p:spPr>
          <a:xfrm>
            <a:off x="1260000" y="2129040"/>
            <a:ext cx="83156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i="1" lang="en-US"/>
              <a:t>Mission Måne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Sally Gardner </a:t>
            </a:r>
            <a:r>
              <a:rPr lang="en-US"/>
              <a:t>	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Høst</a:t>
            </a:r>
            <a:endParaRPr/>
          </a:p>
        </p:txBody>
      </p:sp>
    </p:spTree>
  </p:cSld>
  <p:timing>
    <p:tnLst>
      <p:par>
        <p:cTn dur="indefinite" id="9" nodeType="tmRoot" restart="never">
          <p:childTnLst>
            <p:seq>
              <p:cTn id="10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972000" y="661320"/>
            <a:ext cx="8675640" cy="13186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Oversat, 4. plads</a:t>
            </a:r>
            <a:endParaRPr/>
          </a:p>
        </p:txBody>
      </p:sp>
      <p:sp>
        <p:nvSpPr>
          <p:cNvPr id="90" name="TextShape 2"/>
          <p:cNvSpPr txBox="1"/>
          <p:nvPr/>
        </p:nvSpPr>
        <p:spPr>
          <a:xfrm>
            <a:off x="1260000" y="2129040"/>
            <a:ext cx="83156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"Nano kommer til Clifford Falls"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Nancy Kress </a:t>
            </a:r>
            <a:r>
              <a:rPr lang="en-US"/>
              <a:t>	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i="1" lang="en-US"/>
              <a:t>Nano kommer til Clifford Falls</a:t>
            </a:r>
            <a:endParaRPr/>
          </a:p>
        </p:txBody>
      </p:sp>
    </p:spTree>
  </p:cSld>
  <p:timing>
    <p:tnLst>
      <p:par>
        <p:cTn dur="indefinite" id="11" nodeType="tmRoot" restart="never">
          <p:childTnLst>
            <p:seq>
              <p:cTn id="1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972000" y="661320"/>
            <a:ext cx="8675640" cy="13186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Oversat, 4. plads</a:t>
            </a:r>
            <a:endParaRPr/>
          </a:p>
        </p:txBody>
      </p:sp>
      <p:sp>
        <p:nvSpPr>
          <p:cNvPr id="92" name="TextShape 2"/>
          <p:cNvSpPr txBox="1"/>
          <p:nvPr/>
        </p:nvSpPr>
        <p:spPr>
          <a:xfrm>
            <a:off x="1260000" y="2129040"/>
            <a:ext cx="83156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"Semplicapigerne"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George Saunders </a:t>
            </a:r>
            <a:r>
              <a:rPr lang="en-US"/>
              <a:t>	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i="1" lang="en-US"/>
              <a:t>Tiende december</a:t>
            </a:r>
            <a:endParaRPr/>
          </a:p>
        </p:txBody>
      </p:sp>
    </p:spTree>
  </p:cSld>
  <p:timing>
    <p:tnLst>
      <p:par>
        <p:cTn dur="indefinite" id="13" nodeType="tmRoot" restart="never">
          <p:childTnLst>
            <p:seq>
              <p:cTn id="1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972000" y="661320"/>
            <a:ext cx="8675640" cy="13186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Oversat, 4. plads</a:t>
            </a:r>
            <a:endParaRPr/>
          </a:p>
        </p:txBody>
      </p:sp>
      <p:sp>
        <p:nvSpPr>
          <p:cNvPr id="94" name="TextShape 2"/>
          <p:cNvSpPr txBox="1"/>
          <p:nvPr/>
        </p:nvSpPr>
        <p:spPr>
          <a:xfrm>
            <a:off x="1260000" y="2129040"/>
            <a:ext cx="83156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i="1" lang="en-US"/>
              <a:t>Edenas verden 0: Reparatørerne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Moebius </a:t>
            </a:r>
            <a:r>
              <a:rPr lang="en-US"/>
              <a:t>	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Faraos Cigarer</a:t>
            </a:r>
            <a:endParaRPr/>
          </a:p>
        </p:txBody>
      </p:sp>
    </p:spTree>
  </p:cSld>
  <p:timing>
    <p:tnLst>
      <p:par>
        <p:cTn dur="indefinite" id="15" nodeType="tmRoot" restart="never">
          <p:childTnLst>
            <p:seq>
              <p:cTn id="16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972000" y="661320"/>
            <a:ext cx="8675640" cy="13186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Oversat, de 3 sidste</a:t>
            </a:r>
            <a:endParaRPr/>
          </a:p>
        </p:txBody>
      </p:sp>
      <p:sp>
        <p:nvSpPr>
          <p:cNvPr id="96" name="TextShape 2"/>
          <p:cNvSpPr txBox="1"/>
          <p:nvPr/>
        </p:nvSpPr>
        <p:spPr>
          <a:xfrm>
            <a:off x="1260000" y="2129040"/>
            <a:ext cx="83156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"To gange Dick"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Paul J. McAuley </a:t>
            </a:r>
            <a:r>
              <a:rPr lang="en-US"/>
              <a:t>	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i="1" lang="en-US"/>
              <a:t>Under Mars</a:t>
            </a:r>
            <a:endParaRPr/>
          </a:p>
        </p:txBody>
      </p:sp>
    </p:spTree>
  </p:cSld>
  <p:timing>
    <p:tnLst>
      <p:par>
        <p:cTn dur="indefinite" id="17" nodeType="tmRoot" restart="never">
          <p:childTnLst>
            <p:seq>
              <p:cTn id="18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