
<file path=[Content_Types].xml><?xml version="1.0" encoding="utf-8"?>
<Types xmlns="http://schemas.openxmlformats.org/package/2006/content-types">
  <Override PartName="/_rels/.rels" ContentType="application/vnd.openxmlformats-package.relationships+xml"/>
  <Override PartName="/ppt/notesSlides/notesSlide13.xml" ContentType="application/vnd.openxmlformats-officedocument.presentationml.notesSlide+xml"/>
  <Override PartName="/ppt/notesSlides/notesSlide17.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4.xml" ContentType="application/vnd.openxmlformats-officedocument.presentationml.notesSlide+xml"/>
  <Override PartName="/ppt/notesSlides/_rels/notesSlide12.xml.rels" ContentType="application/vnd.openxmlformats-package.relationships+xml"/>
  <Override PartName="/ppt/notesSlides/_rels/notesSlide7.xml.rels" ContentType="application/vnd.openxmlformats-package.relationships+xml"/>
  <Override PartName="/ppt/notesSlides/_rels/notesSlide11.xml.rels" ContentType="application/vnd.openxmlformats-package.relationships+xml"/>
  <Override PartName="/ppt/notesSlides/_rels/notesSlide6.xml.rels" ContentType="application/vnd.openxmlformats-package.relationships+xml"/>
  <Override PartName="/ppt/notesSlides/_rels/notesSlide18.xml.rels" ContentType="application/vnd.openxmlformats-package.relationships+xml"/>
  <Override PartName="/ppt/notesSlides/_rels/notesSlide5.xml.rels" ContentType="application/vnd.openxmlformats-package.relationships+xml"/>
  <Override PartName="/ppt/notesSlides/_rels/notesSlide17.xml.rels" ContentType="application/vnd.openxmlformats-package.relationships+xml"/>
  <Override PartName="/ppt/notesSlides/_rels/notesSlide4.xml.rels" ContentType="application/vnd.openxmlformats-package.relationships+xml"/>
  <Override PartName="/ppt/notesSlides/_rels/notesSlide14.xml.rels" ContentType="application/vnd.openxmlformats-package.relationships+xml"/>
  <Override PartName="/ppt/notesSlides/_rels/notesSlide9.xml.rels" ContentType="application/vnd.openxmlformats-package.relationships+xml"/>
  <Override PartName="/ppt/notesSlides/_rels/notesSlide13.xml.rels" ContentType="application/vnd.openxmlformats-package.relationships+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18.xml" ContentType="application/vnd.openxmlformats-officedocument.presentationml.notesSlide+xml"/>
  <Override PartName="/ppt/notesSlides/notesSlide6.xml" ContentType="application/vnd.openxmlformats-officedocument.presentationml.notesSlide+xml"/>
  <Override PartName="/ppt/_rels/presentation.xml.rels" ContentType="application/vnd.openxmlformats-package.relationships+xml"/>
  <Override PartName="/ppt/media/image1.png" ContentType="image/pn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s/slide2.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_rels/slide5.xml.rels" ContentType="application/vnd.openxmlformats-package.relationships+xml"/>
  <Override PartName="/ppt/slides/_rels/slide1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6.xml.rels" ContentType="application/vnd.openxmlformats-package.relationships+xml"/>
  <Override PartName="/ppt/slides/_rels/slide11.xml.rels" ContentType="application/vnd.openxmlformats-package.relationships+xml"/>
  <Override PartName="/ppt/slides/_rels/slide15.xml.rels" ContentType="application/vnd.openxmlformats-package.relationships+xml"/>
  <Override PartName="/ppt/slides/_rels/slide10.xml.rels" ContentType="application/vnd.openxmlformats-package.relationships+xml"/>
  <Override PartName="/ppt/slides/_rels/slide14.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10080625" cy="7559675"/>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PlaceHolder 1"/>
          <p:cNvSpPr>
            <a:spLocks noGrp="1"/>
          </p:cNvSpPr>
          <p:nvPr>
            <p:ph type="body"/>
          </p:nvPr>
        </p:nvSpPr>
        <p:spPr>
          <a:xfrm>
            <a:off x="777240" y="4777560"/>
            <a:ext cx="6217560" cy="4525920"/>
          </a:xfrm>
          <a:prstGeom prst="rect">
            <a:avLst/>
          </a:prstGeom>
        </p:spPr>
        <p:txBody>
          <a:bodyPr bIns="0" lIns="0" rIns="0" tIns="0" wrap="none"/>
          <a:p>
            <a:r>
              <a:rPr lang="en-US"/>
              <a:t>Click to edit the notes format</a:t>
            </a:r>
            <a:endParaRPr/>
          </a:p>
        </p:txBody>
      </p:sp>
      <p:sp>
        <p:nvSpPr>
          <p:cNvPr id="75" name="PlaceHolder 2"/>
          <p:cNvSpPr>
            <a:spLocks noGrp="1"/>
          </p:cNvSpPr>
          <p:nvPr>
            <p:ph type="hdr"/>
          </p:nvPr>
        </p:nvSpPr>
        <p:spPr>
          <a:xfrm>
            <a:off x="0" y="0"/>
            <a:ext cx="3372840" cy="502560"/>
          </a:xfrm>
          <a:prstGeom prst="rect">
            <a:avLst/>
          </a:prstGeom>
        </p:spPr>
        <p:txBody>
          <a:bodyPr bIns="0" lIns="0" rIns="0" tIns="0" wrap="none"/>
          <a:p>
            <a:r>
              <a:rPr lang="en-US" sz="1400"/>
              <a:t>&lt;header&gt;</a:t>
            </a:r>
            <a:endParaRPr/>
          </a:p>
        </p:txBody>
      </p:sp>
      <p:sp>
        <p:nvSpPr>
          <p:cNvPr id="76" name="PlaceHolder 3"/>
          <p:cNvSpPr>
            <a:spLocks noGrp="1"/>
          </p:cNvSpPr>
          <p:nvPr>
            <p:ph type="dt"/>
          </p:nvPr>
        </p:nvSpPr>
        <p:spPr>
          <a:xfrm>
            <a:off x="4398840" y="0"/>
            <a:ext cx="3372840" cy="502560"/>
          </a:xfrm>
          <a:prstGeom prst="rect">
            <a:avLst/>
          </a:prstGeom>
        </p:spPr>
        <p:txBody>
          <a:bodyPr bIns="0" lIns="0" rIns="0" tIns="0" wrap="none"/>
          <a:p>
            <a:pPr algn="r"/>
            <a:r>
              <a:rPr lang="en-US" sz="1400"/>
              <a:t>&lt;date/time&gt;</a:t>
            </a:r>
            <a:endParaRPr/>
          </a:p>
        </p:txBody>
      </p:sp>
      <p:sp>
        <p:nvSpPr>
          <p:cNvPr id="77" name="PlaceHolder 4"/>
          <p:cNvSpPr>
            <a:spLocks noGrp="1"/>
          </p:cNvSpPr>
          <p:nvPr>
            <p:ph type="ftr"/>
          </p:nvPr>
        </p:nvSpPr>
        <p:spPr>
          <a:xfrm>
            <a:off x="0" y="9555480"/>
            <a:ext cx="3372840" cy="502560"/>
          </a:xfrm>
          <a:prstGeom prst="rect">
            <a:avLst/>
          </a:prstGeom>
        </p:spPr>
        <p:txBody>
          <a:bodyPr anchor="b" bIns="0" lIns="0" rIns="0" tIns="0" wrap="none"/>
          <a:p>
            <a:r>
              <a:rPr lang="en-US" sz="1400"/>
              <a:t>&lt;footer&gt;</a:t>
            </a:r>
            <a:endParaRPr/>
          </a:p>
        </p:txBody>
      </p:sp>
      <p:sp>
        <p:nvSpPr>
          <p:cNvPr id="78" name="PlaceHolder 5"/>
          <p:cNvSpPr>
            <a:spLocks noGrp="1"/>
          </p:cNvSpPr>
          <p:nvPr>
            <p:ph type="sldNum"/>
          </p:nvPr>
        </p:nvSpPr>
        <p:spPr>
          <a:xfrm>
            <a:off x="4398840" y="9555480"/>
            <a:ext cx="3372840" cy="502560"/>
          </a:xfrm>
          <a:prstGeom prst="rect">
            <a:avLst/>
          </a:prstGeom>
        </p:spPr>
        <p:txBody>
          <a:bodyPr anchor="b" bIns="0" lIns="0" rIns="0" tIns="0" wrap="none"/>
          <a:p>
            <a:pPr algn="r"/>
            <a:fld id="{11815191-7191-4181-9141-2171B1C13161}" type="slidenum">
              <a:rPr lang="en-US" sz="1400"/>
              <a:t>&lt;number&gt;</a:t>
            </a:fld>
            <a:endParaRPr/>
          </a:p>
        </p:txBody>
      </p:sp>
    </p:spTree>
  </p:cSld>
  <p:clrMap accent1="accent1" accent2="accent2" accent3="accent3" accent4="accent4" accent5="accent5" accent6="accent6" bg1="lt1" bg2="lt2" folHlink="folHlink" hlink="hlink" tx1="dk1" tx2="dk2"/>
</p:notesMaster>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PlaceHolder 1"/>
          <p:cNvSpPr>
            <a:spLocks noGrp="1"/>
          </p:cNvSpPr>
          <p:nvPr>
            <p:ph type="body"/>
          </p:nvPr>
        </p:nvSpPr>
        <p:spPr>
          <a:xfrm>
            <a:off x="777240" y="4777560"/>
            <a:ext cx="6217560" cy="4525920"/>
          </a:xfrm>
          <a:prstGeom prst="rect">
            <a:avLst/>
          </a:prstGeom>
        </p:spPr>
        <p:txBody>
          <a:bodyPr bIns="0" lIns="0" rIns="0" tIns="0" wrap="none"/>
          <a:p>
            <a:r>
              <a:rPr lang="en-US" sz="2639"/>
              <a:t>http://www.x-iansen.dk/index.php/2012/12/13/parasitter/</a:t>
            </a:r>
            <a:endParaRPr/>
          </a:p>
          <a:p>
            <a:r>
              <a:rPr lang="en-US" sz="2639"/>
              <a:t>... hvad nu hvis der er en parasit fra det ydre rum som lever af værtens blod, og som derfor fremkalder en appetit på blod i værtens hjerne ved påvirkning med signalstoffer og ved telepati.</a:t>
            </a:r>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PlaceHolder 1"/>
          <p:cNvSpPr>
            <a:spLocks noGrp="1"/>
          </p:cNvSpPr>
          <p:nvPr>
            <p:ph type="body"/>
          </p:nvPr>
        </p:nvSpPr>
        <p:spPr>
          <a:xfrm>
            <a:off x="777240" y="4777560"/>
            <a:ext cx="6217560" cy="4525920"/>
          </a:xfrm>
          <a:prstGeom prst="rect">
            <a:avLst/>
          </a:prstGeom>
        </p:spPr>
        <p:txBody>
          <a:bodyPr bIns="0" lIns="0" rIns="0" tIns="0" wrap="none"/>
          <a:p>
            <a:r>
              <a:rPr lang="en-US" sz="2639"/>
              <a:t>http://himmelskibet.dk/anmelderblog/?p=3007</a:t>
            </a:r>
            <a:endParaRPr/>
          </a:p>
          <a:p>
            <a:r>
              <a:rPr lang="en-US" sz="2639"/>
              <a:t>En mand bortføres af rumvæsner på den måde som alle klicheerne foreskriver. Han vågner i et gråt lokale, hvor han ofte får besøg af vogtere ...</a:t>
            </a:r>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PlaceHolder 1"/>
          <p:cNvSpPr>
            <a:spLocks noGrp="1"/>
          </p:cNvSpPr>
          <p:nvPr>
            <p:ph type="body"/>
          </p:nvPr>
        </p:nvSpPr>
        <p:spPr>
          <a:xfrm>
            <a:off x="777240" y="4777560"/>
            <a:ext cx="6217560" cy="4525920"/>
          </a:xfrm>
          <a:prstGeom prst="rect">
            <a:avLst/>
          </a:prstGeom>
        </p:spPr>
        <p:txBody>
          <a:bodyPr bIns="0" lIns="0" rIns="0" tIns="0" wrap="none"/>
          <a:p>
            <a:r>
              <a:rPr lang="en-US" sz="2639"/>
              <a:t>http://himmelskibet.dk/anmelderblog/?p=3020</a:t>
            </a:r>
            <a:endParaRPr/>
          </a:p>
          <a:p>
            <a:r>
              <a:rPr lang="en-US" sz="2639"/>
              <a:t>... her er både et verdensomspændende netværk, avatarer, megacorporations, manipulerende reklamer og meget mere.</a:t>
            </a:r>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3" name="PlaceHolder 1"/>
          <p:cNvSpPr>
            <a:spLocks noGrp="1"/>
          </p:cNvSpPr>
          <p:nvPr>
            <p:ph type="body"/>
          </p:nvPr>
        </p:nvSpPr>
        <p:spPr>
          <a:xfrm>
            <a:off x="777240" y="4777560"/>
            <a:ext cx="6217560" cy="4525920"/>
          </a:xfrm>
          <a:prstGeom prst="rect">
            <a:avLst/>
          </a:prstGeom>
        </p:spPr>
        <p:txBody>
          <a:bodyPr bIns="0" lIns="0" rIns="0" tIns="0" wrap="none"/>
          <a:p>
            <a:r>
              <a:rPr lang="en-US" sz="2000"/>
              <a:t>http://www.litteratursiden.dk/anmeldelser/fremmed-stjerne-redigeret-af-carl-eddy-skovgaard</a:t>
            </a:r>
            <a:endParaRPr/>
          </a:p>
          <a:p>
            <a:r>
              <a:rPr lang="en-US" sz="2000"/>
              <a:t>Miklas arbejder for politiet, og en fredag formiddag bliver han bedt om at tage til Dragør med en kollega for at undersøge et mord.</a:t>
            </a:r>
            <a:endParaRPr/>
          </a:p>
          <a:p>
            <a:endParaRPr/>
          </a:p>
          <a:p>
            <a:r>
              <a:rPr lang="en-US" sz="2000"/>
              <a:t>http://himmelskibet.dk/anmelderblog/?p=3007</a:t>
            </a:r>
            <a:endParaRPr/>
          </a:p>
          <a:p>
            <a:r>
              <a:rPr lang="en-US" sz="2000"/>
              <a:t>Den er simpelthen blevet fyldt så meget med affald at den ikke længere kan regnes for en sø. Dette har været skidt for den trængte natur i København</a:t>
            </a:r>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4" name="PlaceHolder 1"/>
          <p:cNvSpPr>
            <a:spLocks noGrp="1"/>
          </p:cNvSpPr>
          <p:nvPr>
            <p:ph type="body"/>
          </p:nvPr>
        </p:nvSpPr>
        <p:spPr>
          <a:xfrm>
            <a:off x="777240" y="4777560"/>
            <a:ext cx="6217560" cy="4525920"/>
          </a:xfrm>
          <a:prstGeom prst="rect">
            <a:avLst/>
          </a:prstGeom>
        </p:spPr>
        <p:txBody>
          <a:bodyPr bIns="0" lIns="0" rIns="0" tIns="0" wrap="none"/>
          <a:p>
            <a:r>
              <a:rPr lang="en-US" sz="2639"/>
              <a:t>http://himmelskibet.dk/anmelderblog/?p=3162</a:t>
            </a:r>
            <a:endParaRPr/>
          </a:p>
          <a:p>
            <a:r>
              <a:rPr lang="en-US" sz="2639"/>
              <a:t>... den rationelle videnskab og teknologi i SF sat op mod religionens transcendens. Her møder vi en udsending fra den centrale kirke som skal undersøge en nye sekt der er opstået på en fjern planet.</a:t>
            </a:r>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5" name="PlaceHolder 1"/>
          <p:cNvSpPr>
            <a:spLocks noGrp="1"/>
          </p:cNvSpPr>
          <p:nvPr>
            <p:ph type="body"/>
          </p:nvPr>
        </p:nvSpPr>
        <p:spPr>
          <a:xfrm>
            <a:off x="777240" y="4777560"/>
            <a:ext cx="6217560" cy="4525920"/>
          </a:xfrm>
          <a:prstGeom prst="rect">
            <a:avLst/>
          </a:prstGeom>
        </p:spPr>
        <p:txBody>
          <a:bodyPr bIns="0" lIns="0" rIns="0" tIns="0" wrap="none"/>
          <a:p>
            <a:r>
              <a:rPr lang="en-US" sz="2000"/>
              <a:t>http://himmelskibet.dk/anmelderblog/?p=3007</a:t>
            </a:r>
            <a:endParaRPr/>
          </a:p>
          <a:p>
            <a:r>
              <a:rPr lang="en-US" sz="2000"/>
              <a:t>... hovedpersonen [er] i en form for psykisk prostitution. Folk kan betale for at opsætte illusionen af jagtscener som hun så skal igennem mens de observerer.</a:t>
            </a:r>
            <a:endParaRPr/>
          </a:p>
          <a:p>
            <a:endParaRPr/>
          </a:p>
          <a:p>
            <a:r>
              <a:rPr lang="en-US" sz="2000"/>
              <a:t>http://www.litteratursiden.dk/anmeldelser/fremmed-stjerne-redigeret-af-carl-eddy-skovgaard</a:t>
            </a:r>
            <a:endParaRPr/>
          </a:p>
          <a:p>
            <a:r>
              <a:rPr lang="en-US" sz="2000"/>
              <a:t>... vesten [er] blevet stedet med den billige arbejdskraft, og kineserne har overtaget stort set alle arbejdspladser i Danmark. Hovedpersonen er uddannet akademiker, men kalder sig selv for dataslave.</a:t>
            </a:r>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5" name="PlaceHolder 1"/>
          <p:cNvSpPr>
            <a:spLocks noGrp="1"/>
          </p:cNvSpPr>
          <p:nvPr>
            <p:ph type="body"/>
          </p:nvPr>
        </p:nvSpPr>
        <p:spPr>
          <a:xfrm>
            <a:off x="777240" y="4777560"/>
            <a:ext cx="6217560" cy="4525920"/>
          </a:xfrm>
          <a:prstGeom prst="rect">
            <a:avLst/>
          </a:prstGeom>
        </p:spPr>
        <p:txBody>
          <a:bodyPr bIns="0" lIns="0" rIns="0" tIns="0" wrap="none"/>
          <a:p>
            <a:r>
              <a:rPr lang="en-US"/>
              <a:t>http://himmelskibet.dk/anmelderblog/?p=3020</a:t>
            </a:r>
            <a:endParaRPr/>
          </a:p>
          <a:p>
            <a:r>
              <a:rPr lang="en-US"/>
              <a:t>... et syretrip, der pludselig udvikler sig til en rumrejse, der tager en meget foruroligende drejning. Deprimerende, rystende ...</a:t>
            </a:r>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PlaceHolder 1"/>
          <p:cNvSpPr>
            <a:spLocks noGrp="1"/>
          </p:cNvSpPr>
          <p:nvPr>
            <p:ph type="body"/>
          </p:nvPr>
        </p:nvSpPr>
        <p:spPr>
          <a:xfrm>
            <a:off x="777240" y="4777560"/>
            <a:ext cx="6217560" cy="4525920"/>
          </a:xfrm>
          <a:prstGeom prst="rect">
            <a:avLst/>
          </a:prstGeom>
        </p:spPr>
        <p:txBody>
          <a:bodyPr bIns="0" lIns="0" rIns="0" tIns="0" wrap="none"/>
          <a:p>
            <a:r>
              <a:rPr lang="en-US"/>
              <a:t>http://himmelskibet.dk/anmelderblog/?p=3162</a:t>
            </a:r>
            <a:endParaRPr/>
          </a:p>
          <a:p>
            <a:r>
              <a:rPr lang="en-US"/>
              <a:t>Et kærestepar af telepater sendes til en verden hvor de indfødte ikke-mennesker har en meget speciel religion som kræver at man ofrer sig selv til en slags kødædende planter, når man når en bestemt alder.</a:t>
            </a:r>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PlaceHolder 1"/>
          <p:cNvSpPr>
            <a:spLocks noGrp="1"/>
          </p:cNvSpPr>
          <p:nvPr>
            <p:ph type="body"/>
          </p:nvPr>
        </p:nvSpPr>
        <p:spPr>
          <a:xfrm>
            <a:off x="777240" y="4777560"/>
            <a:ext cx="6217560" cy="4525920"/>
          </a:xfrm>
          <a:prstGeom prst="rect">
            <a:avLst/>
          </a:prstGeom>
        </p:spPr>
        <p:txBody>
          <a:bodyPr bIns="0" lIns="0" rIns="0" tIns="0" wrap="none"/>
          <a:p>
            <a:pPr algn="just"/>
            <a:r>
              <a:rPr lang="da-DK" sz="2639">
                <a:solidFill>
                  <a:srgbClr val="000000"/>
                </a:solidFill>
                <a:latin typeface="Arial"/>
                <a:ea typeface="Arial Unicode MS"/>
              </a:rPr>
              <a:t>Far, mor, sønnen Tisten, datteren Dufisa, hunden Pluke og robotten Bert er ellers på vej hjem fra Jorden sammen med Susan, men det bliver opdaget, at Susan ikke har pas, så de må tage tilbage.</a:t>
            </a:r>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8" name="PlaceHolder 1"/>
          <p:cNvSpPr>
            <a:spLocks noGrp="1"/>
          </p:cNvSpPr>
          <p:nvPr>
            <p:ph type="body"/>
          </p:nvPr>
        </p:nvSpPr>
        <p:spPr>
          <a:xfrm>
            <a:off x="777240" y="4777560"/>
            <a:ext cx="6217560" cy="4525920"/>
          </a:xfrm>
          <a:prstGeom prst="rect">
            <a:avLst/>
          </a:prstGeom>
        </p:spPr>
        <p:txBody>
          <a:bodyPr bIns="0" lIns="0" rIns="0" tIns="0" wrap="none"/>
          <a:p>
            <a:pPr algn="just"/>
            <a:r>
              <a:rPr lang="da-DK" sz="2639">
                <a:solidFill>
                  <a:srgbClr val="000000"/>
                </a:solidFill>
                <a:latin typeface="Arial"/>
                <a:ea typeface="Arial Unicode MS"/>
              </a:rPr>
              <a:t>Vi er i byen Grotteskær i fordums tid. Fulderiks Vanskabninger er kommet til byen. Men [...] Fulderiks monstre [er] ikke ret skræmmende ...</a:t>
            </a:r>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PlaceHolder 1"/>
          <p:cNvSpPr>
            <a:spLocks noGrp="1"/>
          </p:cNvSpPr>
          <p:nvPr>
            <p:ph type="body"/>
          </p:nvPr>
        </p:nvSpPr>
        <p:spPr>
          <a:xfrm>
            <a:off x="777240" y="4777560"/>
            <a:ext cx="6217560" cy="4525920"/>
          </a:xfrm>
          <a:prstGeom prst="rect">
            <a:avLst/>
          </a:prstGeom>
        </p:spPr>
        <p:txBody>
          <a:bodyPr bIns="0" lIns="0" rIns="0" tIns="0" wrap="none"/>
          <a:p>
            <a:r>
              <a:rPr lang="en-US"/>
              <a:t>http://himmelskibet.dk/anmelderblog/?p=3020</a:t>
            </a:r>
            <a:endParaRPr/>
          </a:p>
          <a:p>
            <a:r>
              <a:rPr lang="en-US"/>
              <a:t>... offervilje i rummet. Og nej, det er slet ikke så banalt som det lyder.</a:t>
            </a:r>
            <a:endParaRPr/>
          </a:p>
          <a:p>
            <a:endParaRPr/>
          </a:p>
          <a:p>
            <a:r>
              <a:rPr lang="en-US"/>
              <a:t>http://himmelskibet.dk/anmelderblog/?p=3177</a:t>
            </a:r>
            <a:endParaRPr/>
          </a:p>
          <a:p>
            <a:r>
              <a:rPr lang="en-US"/>
              <a:t>Historiens hovedperson er den rødhårede Angie, som er rumpilot et stykke ude i fremtiden og over en ti-årig karriere har fragtet varulve fra Jorden til Månen.</a:t>
            </a:r>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27" name="PlaceHolder 2"/>
          <p:cNvSpPr>
            <a:spLocks noGrp="1"/>
          </p:cNvSpPr>
          <p:nvPr>
            <p:ph type="body"/>
          </p:nvPr>
        </p:nvSpPr>
        <p:spPr>
          <a:xfrm>
            <a:off x="1260000" y="2129040"/>
            <a:ext cx="8315640" cy="2091240"/>
          </a:xfrm>
          <a:prstGeom prst="rect">
            <a:avLst/>
          </a:prstGeom>
        </p:spPr>
        <p:txBody>
          <a:bodyPr bIns="0" lIns="0" rIns="0" tIns="0" wrap="none"/>
          <a:p>
            <a:endParaRPr/>
          </a:p>
        </p:txBody>
      </p:sp>
      <p:sp>
        <p:nvSpPr>
          <p:cNvPr id="28" name="PlaceHolder 3"/>
          <p:cNvSpPr>
            <a:spLocks noGrp="1"/>
          </p:cNvSpPr>
          <p:nvPr>
            <p:ph type="body"/>
          </p:nvPr>
        </p:nvSpPr>
        <p:spPr>
          <a:xfrm>
            <a:off x="1260000" y="4418640"/>
            <a:ext cx="8315640" cy="20912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30"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31"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32" name="PlaceHolder 4"/>
          <p:cNvSpPr>
            <a:spLocks noGrp="1"/>
          </p:cNvSpPr>
          <p:nvPr>
            <p:ph type="body"/>
          </p:nvPr>
        </p:nvSpPr>
        <p:spPr>
          <a:xfrm>
            <a:off x="5520600" y="4418640"/>
            <a:ext cx="4057560" cy="2091240"/>
          </a:xfrm>
          <a:prstGeom prst="rect">
            <a:avLst/>
          </a:prstGeom>
        </p:spPr>
        <p:txBody>
          <a:bodyPr bIns="0" lIns="0" rIns="0" tIns="0" wrap="none"/>
          <a:p>
            <a:endParaRPr/>
          </a:p>
        </p:txBody>
      </p:sp>
      <p:sp>
        <p:nvSpPr>
          <p:cNvPr id="33" name="PlaceHolder 5"/>
          <p:cNvSpPr>
            <a:spLocks noGrp="1"/>
          </p:cNvSpPr>
          <p:nvPr>
            <p:ph type="body"/>
          </p:nvPr>
        </p:nvSpPr>
        <p:spPr>
          <a:xfrm>
            <a:off x="1260000" y="4418640"/>
            <a:ext cx="4057560" cy="20912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35"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36" name="PlaceHolder 3"/>
          <p:cNvSpPr>
            <a:spLocks noGrp="1"/>
          </p:cNvSpPr>
          <p:nvPr>
            <p:ph type="body"/>
          </p:nvPr>
        </p:nvSpPr>
        <p:spPr>
          <a:xfrm>
            <a:off x="5520600" y="2129040"/>
            <a:ext cx="4057560" cy="20912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43" name="PlaceHolder 2"/>
          <p:cNvSpPr>
            <a:spLocks noGrp="1"/>
          </p:cNvSpPr>
          <p:nvPr>
            <p:ph type="subTitle"/>
          </p:nvPr>
        </p:nvSpPr>
        <p:spPr>
          <a:xfrm>
            <a:off x="1260000" y="2129040"/>
            <a:ext cx="8315640" cy="438480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45" name="PlaceHolder 2"/>
          <p:cNvSpPr>
            <a:spLocks noGrp="1"/>
          </p:cNvSpPr>
          <p:nvPr>
            <p:ph type="body"/>
          </p:nvPr>
        </p:nvSpPr>
        <p:spPr>
          <a:xfrm>
            <a:off x="1260000" y="2129040"/>
            <a:ext cx="8315640" cy="438480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47" name="PlaceHolder 2"/>
          <p:cNvSpPr>
            <a:spLocks noGrp="1"/>
          </p:cNvSpPr>
          <p:nvPr>
            <p:ph type="body"/>
          </p:nvPr>
        </p:nvSpPr>
        <p:spPr>
          <a:xfrm>
            <a:off x="1260000" y="2129040"/>
            <a:ext cx="4057560" cy="4384800"/>
          </a:xfrm>
          <a:prstGeom prst="rect">
            <a:avLst/>
          </a:prstGeom>
        </p:spPr>
        <p:txBody>
          <a:bodyPr bIns="0" lIns="0" rIns="0" tIns="0" wrap="none"/>
          <a:p>
            <a:endParaRPr/>
          </a:p>
        </p:txBody>
      </p:sp>
      <p:sp>
        <p:nvSpPr>
          <p:cNvPr id="48" name="PlaceHolder 3"/>
          <p:cNvSpPr>
            <a:spLocks noGrp="1"/>
          </p:cNvSpPr>
          <p:nvPr>
            <p:ph type="body"/>
          </p:nvPr>
        </p:nvSpPr>
        <p:spPr>
          <a:xfrm>
            <a:off x="5520600" y="2129040"/>
            <a:ext cx="4057560" cy="438480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972000" y="661320"/>
            <a:ext cx="8675640" cy="585216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52"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53" name="PlaceHolder 3"/>
          <p:cNvSpPr>
            <a:spLocks noGrp="1"/>
          </p:cNvSpPr>
          <p:nvPr>
            <p:ph type="body"/>
          </p:nvPr>
        </p:nvSpPr>
        <p:spPr>
          <a:xfrm>
            <a:off x="1260000" y="4418640"/>
            <a:ext cx="4057560" cy="2091240"/>
          </a:xfrm>
          <a:prstGeom prst="rect">
            <a:avLst/>
          </a:prstGeom>
        </p:spPr>
        <p:txBody>
          <a:bodyPr bIns="0" lIns="0" rIns="0" tIns="0" wrap="none"/>
          <a:p>
            <a:endParaRPr/>
          </a:p>
        </p:txBody>
      </p:sp>
      <p:sp>
        <p:nvSpPr>
          <p:cNvPr id="54" name="PlaceHolder 4"/>
          <p:cNvSpPr>
            <a:spLocks noGrp="1"/>
          </p:cNvSpPr>
          <p:nvPr>
            <p:ph type="body"/>
          </p:nvPr>
        </p:nvSpPr>
        <p:spPr>
          <a:xfrm>
            <a:off x="5520600" y="2129040"/>
            <a:ext cx="4057560" cy="438480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6" name="PlaceHolder 2"/>
          <p:cNvSpPr>
            <a:spLocks noGrp="1"/>
          </p:cNvSpPr>
          <p:nvPr>
            <p:ph type="subTitle"/>
          </p:nvPr>
        </p:nvSpPr>
        <p:spPr>
          <a:xfrm>
            <a:off x="1260000" y="2129040"/>
            <a:ext cx="8315640" cy="438480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56" name="PlaceHolder 2"/>
          <p:cNvSpPr>
            <a:spLocks noGrp="1"/>
          </p:cNvSpPr>
          <p:nvPr>
            <p:ph type="body"/>
          </p:nvPr>
        </p:nvSpPr>
        <p:spPr>
          <a:xfrm>
            <a:off x="1260000" y="2129040"/>
            <a:ext cx="4057560" cy="4384800"/>
          </a:xfrm>
          <a:prstGeom prst="rect">
            <a:avLst/>
          </a:prstGeom>
        </p:spPr>
        <p:txBody>
          <a:bodyPr bIns="0" lIns="0" rIns="0" tIns="0" wrap="none"/>
          <a:p>
            <a:endParaRPr/>
          </a:p>
        </p:txBody>
      </p:sp>
      <p:sp>
        <p:nvSpPr>
          <p:cNvPr id="57"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58" name="PlaceHolder 4"/>
          <p:cNvSpPr>
            <a:spLocks noGrp="1"/>
          </p:cNvSpPr>
          <p:nvPr>
            <p:ph type="body"/>
          </p:nvPr>
        </p:nvSpPr>
        <p:spPr>
          <a:xfrm>
            <a:off x="5520600" y="4418640"/>
            <a:ext cx="4057560" cy="20912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60"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61"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62" name="PlaceHolder 4"/>
          <p:cNvSpPr>
            <a:spLocks noGrp="1"/>
          </p:cNvSpPr>
          <p:nvPr>
            <p:ph type="body"/>
          </p:nvPr>
        </p:nvSpPr>
        <p:spPr>
          <a:xfrm>
            <a:off x="1260000" y="4418640"/>
            <a:ext cx="8314920" cy="20912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64" name="PlaceHolder 2"/>
          <p:cNvSpPr>
            <a:spLocks noGrp="1"/>
          </p:cNvSpPr>
          <p:nvPr>
            <p:ph type="body"/>
          </p:nvPr>
        </p:nvSpPr>
        <p:spPr>
          <a:xfrm>
            <a:off x="1260000" y="2129040"/>
            <a:ext cx="8315640" cy="2091240"/>
          </a:xfrm>
          <a:prstGeom prst="rect">
            <a:avLst/>
          </a:prstGeom>
        </p:spPr>
        <p:txBody>
          <a:bodyPr bIns="0" lIns="0" rIns="0" tIns="0" wrap="none"/>
          <a:p>
            <a:endParaRPr/>
          </a:p>
        </p:txBody>
      </p:sp>
      <p:sp>
        <p:nvSpPr>
          <p:cNvPr id="65" name="PlaceHolder 3"/>
          <p:cNvSpPr>
            <a:spLocks noGrp="1"/>
          </p:cNvSpPr>
          <p:nvPr>
            <p:ph type="body"/>
          </p:nvPr>
        </p:nvSpPr>
        <p:spPr>
          <a:xfrm>
            <a:off x="1260000" y="4418640"/>
            <a:ext cx="8315640" cy="20912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67"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68"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69" name="PlaceHolder 4"/>
          <p:cNvSpPr>
            <a:spLocks noGrp="1"/>
          </p:cNvSpPr>
          <p:nvPr>
            <p:ph type="body"/>
          </p:nvPr>
        </p:nvSpPr>
        <p:spPr>
          <a:xfrm>
            <a:off x="5520600" y="4418640"/>
            <a:ext cx="4057560" cy="2091240"/>
          </a:xfrm>
          <a:prstGeom prst="rect">
            <a:avLst/>
          </a:prstGeom>
        </p:spPr>
        <p:txBody>
          <a:bodyPr bIns="0" lIns="0" rIns="0" tIns="0" wrap="none"/>
          <a:p>
            <a:endParaRPr/>
          </a:p>
        </p:txBody>
      </p:sp>
      <p:sp>
        <p:nvSpPr>
          <p:cNvPr id="70" name="PlaceHolder 5"/>
          <p:cNvSpPr>
            <a:spLocks noGrp="1"/>
          </p:cNvSpPr>
          <p:nvPr>
            <p:ph type="body"/>
          </p:nvPr>
        </p:nvSpPr>
        <p:spPr>
          <a:xfrm>
            <a:off x="1260000" y="4418640"/>
            <a:ext cx="4057560" cy="20912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72"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73" name="PlaceHolder 3"/>
          <p:cNvSpPr>
            <a:spLocks noGrp="1"/>
          </p:cNvSpPr>
          <p:nvPr>
            <p:ph type="body"/>
          </p:nvPr>
        </p:nvSpPr>
        <p:spPr>
          <a:xfrm>
            <a:off x="5520600" y="2129040"/>
            <a:ext cx="4057560" cy="2091240"/>
          </a:xfrm>
          <a:prstGeom prst="rect">
            <a:avLst/>
          </a:prstGeom>
        </p:spPr>
        <p:txBody>
          <a:bodyP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8" name="PlaceHolder 2"/>
          <p:cNvSpPr>
            <a:spLocks noGrp="1"/>
          </p:cNvSpPr>
          <p:nvPr>
            <p:ph type="body"/>
          </p:nvPr>
        </p:nvSpPr>
        <p:spPr>
          <a:xfrm>
            <a:off x="1260000" y="2129040"/>
            <a:ext cx="8315640" cy="438480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10" name="PlaceHolder 2"/>
          <p:cNvSpPr>
            <a:spLocks noGrp="1"/>
          </p:cNvSpPr>
          <p:nvPr>
            <p:ph type="body"/>
          </p:nvPr>
        </p:nvSpPr>
        <p:spPr>
          <a:xfrm>
            <a:off x="1260000" y="2129040"/>
            <a:ext cx="4057560" cy="4384800"/>
          </a:xfrm>
          <a:prstGeom prst="rect">
            <a:avLst/>
          </a:prstGeom>
        </p:spPr>
        <p:txBody>
          <a:bodyPr bIns="0" lIns="0" rIns="0" tIns="0" wrap="none"/>
          <a:p>
            <a:endParaRPr/>
          </a:p>
        </p:txBody>
      </p:sp>
      <p:sp>
        <p:nvSpPr>
          <p:cNvPr id="11" name="PlaceHolder 3"/>
          <p:cNvSpPr>
            <a:spLocks noGrp="1"/>
          </p:cNvSpPr>
          <p:nvPr>
            <p:ph type="body"/>
          </p:nvPr>
        </p:nvSpPr>
        <p:spPr>
          <a:xfrm>
            <a:off x="5520600" y="2129040"/>
            <a:ext cx="4057560" cy="438480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972000" y="661320"/>
            <a:ext cx="8675640" cy="585216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15"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16" name="PlaceHolder 3"/>
          <p:cNvSpPr>
            <a:spLocks noGrp="1"/>
          </p:cNvSpPr>
          <p:nvPr>
            <p:ph type="body"/>
          </p:nvPr>
        </p:nvSpPr>
        <p:spPr>
          <a:xfrm>
            <a:off x="1260000" y="4418640"/>
            <a:ext cx="4057560" cy="2091240"/>
          </a:xfrm>
          <a:prstGeom prst="rect">
            <a:avLst/>
          </a:prstGeom>
        </p:spPr>
        <p:txBody>
          <a:bodyPr bIns="0" lIns="0" rIns="0" tIns="0" wrap="none"/>
          <a:p>
            <a:endParaRPr/>
          </a:p>
        </p:txBody>
      </p:sp>
      <p:sp>
        <p:nvSpPr>
          <p:cNvPr id="17" name="PlaceHolder 4"/>
          <p:cNvSpPr>
            <a:spLocks noGrp="1"/>
          </p:cNvSpPr>
          <p:nvPr>
            <p:ph type="body"/>
          </p:nvPr>
        </p:nvSpPr>
        <p:spPr>
          <a:xfrm>
            <a:off x="5520600" y="2129040"/>
            <a:ext cx="4057560" cy="438480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19" name="PlaceHolder 2"/>
          <p:cNvSpPr>
            <a:spLocks noGrp="1"/>
          </p:cNvSpPr>
          <p:nvPr>
            <p:ph type="body"/>
          </p:nvPr>
        </p:nvSpPr>
        <p:spPr>
          <a:xfrm>
            <a:off x="1260000" y="2129040"/>
            <a:ext cx="4057560" cy="4384800"/>
          </a:xfrm>
          <a:prstGeom prst="rect">
            <a:avLst/>
          </a:prstGeom>
        </p:spPr>
        <p:txBody>
          <a:bodyPr bIns="0" lIns="0" rIns="0" tIns="0" wrap="none"/>
          <a:p>
            <a:endParaRPr/>
          </a:p>
        </p:txBody>
      </p:sp>
      <p:sp>
        <p:nvSpPr>
          <p:cNvPr id="20"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21" name="PlaceHolder 4"/>
          <p:cNvSpPr>
            <a:spLocks noGrp="1"/>
          </p:cNvSpPr>
          <p:nvPr>
            <p:ph type="body"/>
          </p:nvPr>
        </p:nvSpPr>
        <p:spPr>
          <a:xfrm>
            <a:off x="5520600" y="4418640"/>
            <a:ext cx="4057560" cy="20912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23"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24"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25" name="PlaceHolder 4"/>
          <p:cNvSpPr>
            <a:spLocks noGrp="1"/>
          </p:cNvSpPr>
          <p:nvPr>
            <p:ph type="body"/>
          </p:nvPr>
        </p:nvSpPr>
        <p:spPr>
          <a:xfrm>
            <a:off x="1260000" y="4418640"/>
            <a:ext cx="8314920" cy="20912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anchor="ctr" bIns="0" lIns="0" rIns="0" tIns="0" wrap="none"/>
          <a:p>
            <a:pPr algn="ctr"/>
            <a:r>
              <a:rPr lang="en-US"/>
              <a:t>Click to edit the title text format</a:t>
            </a:r>
            <a:endParaRPr/>
          </a:p>
        </p:txBody>
      </p:sp>
      <p:sp>
        <p:nvSpPr>
          <p:cNvPr id="1" name="PlaceHolder 2"/>
          <p:cNvSpPr>
            <a:spLocks noGrp="1"/>
          </p:cNvSpPr>
          <p:nvPr>
            <p:ph type="body"/>
          </p:nvPr>
        </p:nvSpPr>
        <p:spPr>
          <a:xfrm>
            <a:off x="504000" y="1769040"/>
            <a:ext cx="8870040" cy="4384440"/>
          </a:xfrm>
          <a:prstGeom prst="rect">
            <a:avLst/>
          </a:prstGeom>
        </p:spPr>
        <p:txBody>
          <a:bodyPr bIns="0" lIns="0" rIns="0" tIns="0" wrap="non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
        <p:nvSpPr>
          <p:cNvPr id="2" name="PlaceHolder 3"/>
          <p:cNvSpPr>
            <a:spLocks noGrp="1"/>
          </p:cNvSpPr>
          <p:nvPr>
            <p:ph type="dt"/>
          </p:nvPr>
        </p:nvSpPr>
        <p:spPr>
          <a:xfrm>
            <a:off x="504000" y="6887160"/>
            <a:ext cx="2348280" cy="521280"/>
          </a:xfrm>
          <a:prstGeom prst="rect">
            <a:avLst/>
          </a:prstGeom>
        </p:spPr>
        <p:txBody>
          <a:bodyPr bIns="0" lIns="0" rIns="0" tIns="0" wrap="none"/>
          <a:p>
            <a:r>
              <a:rPr lang="en-US" sz="1400"/>
              <a:t>&lt;date/time&gt;</a:t>
            </a:r>
            <a:endParaRPr/>
          </a:p>
        </p:txBody>
      </p:sp>
      <p:sp>
        <p:nvSpPr>
          <p:cNvPr id="3" name="PlaceHolder 4"/>
          <p:cNvSpPr>
            <a:spLocks noGrp="1"/>
          </p:cNvSpPr>
          <p:nvPr>
            <p:ph type="ftr"/>
          </p:nvPr>
        </p:nvSpPr>
        <p:spPr>
          <a:xfrm>
            <a:off x="3447360" y="6887160"/>
            <a:ext cx="3195000" cy="521280"/>
          </a:xfrm>
          <a:prstGeom prst="rect">
            <a:avLst/>
          </a:prstGeom>
        </p:spPr>
        <p:txBody>
          <a:bodyPr bIns="0" lIns="0" rIns="0" tIns="0" wrap="none"/>
          <a:p>
            <a:pPr algn="ctr"/>
            <a:r>
              <a:rPr lang="en-US" sz="1400"/>
              <a:t>&lt;footer&gt;</a:t>
            </a:r>
            <a:endParaRPr/>
          </a:p>
        </p:txBody>
      </p:sp>
      <p:sp>
        <p:nvSpPr>
          <p:cNvPr id="4" name="PlaceHolder 5"/>
          <p:cNvSpPr>
            <a:spLocks noGrp="1"/>
          </p:cNvSpPr>
          <p:nvPr>
            <p:ph type="sldNum"/>
          </p:nvPr>
        </p:nvSpPr>
        <p:spPr>
          <a:xfrm>
            <a:off x="7227000" y="6887160"/>
            <a:ext cx="2348280" cy="521280"/>
          </a:xfrm>
          <a:prstGeom prst="rect">
            <a:avLst/>
          </a:prstGeom>
        </p:spPr>
        <p:txBody>
          <a:bodyPr bIns="0" lIns="0" rIns="0" tIns="0" wrap="none"/>
          <a:p>
            <a:pPr algn="r"/>
            <a:fld id="{91015181-31F1-4191-8171-412181F1A171}" type="slidenum">
              <a:rPr lang="en-US" sz="1400"/>
              <a:t>&lt;number&gt;</a:t>
            </a:fld>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blip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972000" y="661320"/>
            <a:ext cx="8675640" cy="1318680"/>
          </a:xfrm>
          <a:prstGeom prst="rect">
            <a:avLst/>
          </a:prstGeom>
        </p:spPr>
        <p:txBody>
          <a:bodyPr anchor="ctr" bIns="0" lIns="0" rIns="0" tIns="0" wrap="none"/>
          <a:p>
            <a:pPr algn="ctr"/>
            <a:r>
              <a:rPr lang="en-US"/>
              <a:t>Click to edit the title text format</a:t>
            </a:r>
            <a:endParaRPr/>
          </a:p>
        </p:txBody>
      </p:sp>
      <p:sp>
        <p:nvSpPr>
          <p:cNvPr id="38" name="PlaceHolder 2"/>
          <p:cNvSpPr>
            <a:spLocks noGrp="1"/>
          </p:cNvSpPr>
          <p:nvPr>
            <p:ph type="body"/>
          </p:nvPr>
        </p:nvSpPr>
        <p:spPr>
          <a:xfrm>
            <a:off x="1260000" y="2129040"/>
            <a:ext cx="8315640" cy="4384440"/>
          </a:xfrm>
          <a:prstGeom prst="rect">
            <a:avLst/>
          </a:prstGeom>
        </p:spPr>
        <p:txBody>
          <a:bodyPr bIns="0" lIns="0" rIns="0" tIns="0" wrap="non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
        <p:nvSpPr>
          <p:cNvPr id="39" name="PlaceHolder 3"/>
          <p:cNvSpPr>
            <a:spLocks noGrp="1"/>
          </p:cNvSpPr>
          <p:nvPr>
            <p:ph type="dt"/>
          </p:nvPr>
        </p:nvSpPr>
        <p:spPr>
          <a:xfrm>
            <a:off x="972000" y="6743160"/>
            <a:ext cx="2348280" cy="521280"/>
          </a:xfrm>
          <a:prstGeom prst="rect">
            <a:avLst/>
          </a:prstGeom>
        </p:spPr>
        <p:txBody>
          <a:bodyPr bIns="0" lIns="0" rIns="0" tIns="0" wrap="none"/>
          <a:p>
            <a:r>
              <a:rPr lang="en-US" sz="1400"/>
              <a:t>&lt;date/time&gt;</a:t>
            </a:r>
            <a:endParaRPr/>
          </a:p>
        </p:txBody>
      </p:sp>
      <p:sp>
        <p:nvSpPr>
          <p:cNvPr id="40" name="PlaceHolder 4"/>
          <p:cNvSpPr>
            <a:spLocks noGrp="1"/>
          </p:cNvSpPr>
          <p:nvPr>
            <p:ph type="ftr"/>
          </p:nvPr>
        </p:nvSpPr>
        <p:spPr>
          <a:xfrm>
            <a:off x="3699360" y="6743160"/>
            <a:ext cx="3195000" cy="521280"/>
          </a:xfrm>
          <a:prstGeom prst="rect">
            <a:avLst/>
          </a:prstGeom>
        </p:spPr>
        <p:txBody>
          <a:bodyPr bIns="0" lIns="0" rIns="0" tIns="0" wrap="none"/>
          <a:p>
            <a:pPr algn="ctr"/>
            <a:r>
              <a:rPr lang="en-US" sz="1400"/>
              <a:t>&lt;footer&gt;</a:t>
            </a:r>
            <a:endParaRPr/>
          </a:p>
        </p:txBody>
      </p:sp>
      <p:sp>
        <p:nvSpPr>
          <p:cNvPr id="41" name="PlaceHolder 5"/>
          <p:cNvSpPr>
            <a:spLocks noGrp="1"/>
          </p:cNvSpPr>
          <p:nvPr>
            <p:ph type="sldNum"/>
          </p:nvPr>
        </p:nvSpPr>
        <p:spPr>
          <a:xfrm>
            <a:off x="7335360" y="6743160"/>
            <a:ext cx="2348280" cy="521280"/>
          </a:xfrm>
          <a:prstGeom prst="rect">
            <a:avLst/>
          </a:prstGeom>
        </p:spPr>
        <p:txBody>
          <a:bodyPr bIns="0" lIns="0" rIns="0" tIns="0" wrap="none"/>
          <a:p>
            <a:pPr algn="r"/>
            <a:fld id="{61C15151-7161-41D1-B161-C1E1B1F1A191}" type="slidenum">
              <a:rPr lang="en-US" sz="1400"/>
              <a:t>&lt;number&gt;</a:t>
            </a:fld>
            <a:endParaRPr/>
          </a:p>
        </p:txBody>
      </p:sp>
    </p:spTree>
  </p:cSld>
  <p:clrMap accent1="accent1" accent2="accent2" accent3="accent3" accent4="accent4" accent5="accent5" accent6="accent6" bg1="lt1" bg2="lt2" folHlink="folHlink" hlink="hlink" tx1="dk1" tx2="dk2"/>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8.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TextShape 1"/>
          <p:cNvSpPr txBox="1"/>
          <p:nvPr/>
        </p:nvSpPr>
        <p:spPr>
          <a:xfrm>
            <a:off x="972000" y="661320"/>
            <a:ext cx="8675640" cy="1318680"/>
          </a:xfrm>
          <a:prstGeom prst="rect">
            <a:avLst/>
          </a:prstGeom>
        </p:spPr>
        <p:txBody>
          <a:bodyPr anchor="ctr" bIns="0" lIns="0" rIns="0" tIns="0" wrap="none"/>
          <a:p>
            <a:pPr algn="ctr"/>
            <a:endParaRPr/>
          </a:p>
        </p:txBody>
      </p:sp>
      <p:sp>
        <p:nvSpPr>
          <p:cNvPr id="80" name="TextShape 2"/>
          <p:cNvSpPr txBox="1"/>
          <p:nvPr/>
        </p:nvSpPr>
        <p:spPr>
          <a:xfrm>
            <a:off x="1260000" y="2129040"/>
            <a:ext cx="8315640" cy="4384440"/>
          </a:xfrm>
          <a:prstGeom prst="rect">
            <a:avLst/>
          </a:prstGeom>
        </p:spPr>
        <p:txBody>
          <a:bodyPr anchor="ctr" bIns="0" lIns="0" rIns="0" tIns="0" wrap="none"/>
          <a:p>
            <a:pPr algn="ctr"/>
            <a:r>
              <a:rPr lang="en-US" sz="6600"/>
              <a:t>Niels Klim-prisen 2012</a:t>
            </a:r>
            <a:endParaRPr/>
          </a:p>
        </p:txBody>
      </p:sp>
    </p:spTree>
  </p:cSld>
  <p:timing>
    <p:tnLst>
      <p:par>
        <p:cTn dur="indefinite" id="1" nodeType="tmRoot" restart="never">
          <p:childTnLst>
            <p:seq>
              <p:cTn id="2" nodeType="mainSeq">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TextShape 1"/>
          <p:cNvSpPr txBox="1"/>
          <p:nvPr/>
        </p:nvSpPr>
        <p:spPr>
          <a:xfrm>
            <a:off x="972000" y="661320"/>
            <a:ext cx="8675640" cy="1318680"/>
          </a:xfrm>
          <a:prstGeom prst="rect">
            <a:avLst/>
          </a:prstGeom>
        </p:spPr>
        <p:txBody>
          <a:bodyPr anchor="ctr" bIns="0" lIns="0" rIns="0" tIns="0" wrap="none"/>
          <a:p>
            <a:pPr algn="ctr"/>
            <a:r>
              <a:rPr lang="en-US"/>
              <a:t>Langnovelle, nåede ikke med</a:t>
            </a:r>
            <a:endParaRPr/>
          </a:p>
        </p:txBody>
      </p:sp>
      <p:sp>
        <p:nvSpPr>
          <p:cNvPr id="98"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Patrick Leis </a:t>
            </a:r>
            <a:endParaRPr/>
          </a:p>
          <a:p>
            <a:pPr>
              <a:buSzPct val="45000"/>
              <a:buFont typeface="StarSymbol"/>
              <a:buChar char=""/>
            </a:pPr>
            <a:r>
              <a:rPr lang="en-US"/>
              <a:t>Martin Schjönning </a:t>
            </a:r>
            <a:endParaRPr/>
          </a:p>
          <a:p>
            <a:pPr>
              <a:buSzPct val="45000"/>
              <a:buFont typeface="StarSymbol"/>
              <a:buChar char=""/>
            </a:pPr>
            <a:r>
              <a:rPr lang="en-US"/>
              <a:t>Flemming R. P. Rasch </a:t>
            </a:r>
            <a:endParaRPr/>
          </a:p>
          <a:p>
            <a:pPr>
              <a:buSzPct val="45000"/>
              <a:buFont typeface="StarSymbol"/>
              <a:buChar char=""/>
            </a:pPr>
            <a:r>
              <a:rPr lang="en-US"/>
              <a:t>George R.R. Martin </a:t>
            </a:r>
            <a:endParaRPr/>
          </a:p>
          <a:p>
            <a:pPr>
              <a:buSzPct val="45000"/>
              <a:buFont typeface="StarSymbol"/>
              <a:buChar char=""/>
            </a:pPr>
            <a:r>
              <a:rPr lang="en-US"/>
              <a:t>Christian Reslow </a:t>
            </a:r>
            <a:endParaRPr/>
          </a:p>
        </p:txBody>
      </p:sp>
    </p:spTree>
  </p:cSld>
  <p:timing>
    <p:tnLst>
      <p:par>
        <p:cTn dur="indefinite" id="19" nodeType="tmRoot" restart="never">
          <p:childTnLst>
            <p:seq>
              <p:cTn id="20" nodeType="mainSeq">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TextShape 1"/>
          <p:cNvSpPr txBox="1"/>
          <p:nvPr/>
        </p:nvSpPr>
        <p:spPr>
          <a:xfrm>
            <a:off x="972000" y="661320"/>
            <a:ext cx="8675640" cy="1318680"/>
          </a:xfrm>
          <a:prstGeom prst="rect">
            <a:avLst/>
          </a:prstGeom>
        </p:spPr>
        <p:txBody>
          <a:bodyPr anchor="ctr" bIns="0" lIns="0" rIns="0" tIns="0" wrap="none"/>
          <a:p>
            <a:pPr algn="ctr"/>
            <a:r>
              <a:rPr lang="en-US"/>
              <a:t>Langnovelle, blev trukket</a:t>
            </a:r>
            <a:endParaRPr/>
          </a:p>
        </p:txBody>
      </p:sp>
      <p:sp>
        <p:nvSpPr>
          <p:cNvPr id="100"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a:t>
            </a:r>
            <a:r>
              <a:rPr lang="en-US"/>
              <a:t>Den indre fjende” </a:t>
            </a:r>
            <a:endParaRPr/>
          </a:p>
          <a:p>
            <a:pPr>
              <a:buSzPct val="45000"/>
              <a:buFont typeface="StarSymbol"/>
              <a:buChar char=""/>
            </a:pPr>
            <a:r>
              <a:rPr lang="en-US"/>
              <a:t>Manfred Christiansen </a:t>
            </a:r>
            <a:endParaRPr/>
          </a:p>
          <a:p>
            <a:pPr>
              <a:buSzPct val="45000"/>
              <a:buFont typeface="StarSymbol"/>
              <a:buChar char=""/>
            </a:pPr>
            <a:r>
              <a:rPr i="1" lang="en-US"/>
              <a:t>Galaktiske forestillinger</a:t>
            </a:r>
            <a:endParaRPr/>
          </a:p>
        </p:txBody>
      </p:sp>
    </p:spTree>
  </p:cSld>
  <p:timing>
    <p:tnLst>
      <p:par>
        <p:cTn dur="indefinite" id="21" nodeType="tmRoot" restart="never">
          <p:childTnLst>
            <p:seq>
              <p:cTn id="22" nodeType="mainSeq">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TextShape 1"/>
          <p:cNvSpPr txBox="1"/>
          <p:nvPr/>
        </p:nvSpPr>
        <p:spPr>
          <a:xfrm>
            <a:off x="972000" y="661320"/>
            <a:ext cx="8675640" cy="1318680"/>
          </a:xfrm>
          <a:prstGeom prst="rect">
            <a:avLst/>
          </a:prstGeom>
        </p:spPr>
        <p:txBody>
          <a:bodyPr anchor="ctr" bIns="0" lIns="0" rIns="0" tIns="0" wrap="none"/>
          <a:p>
            <a:pPr algn="ctr"/>
            <a:r>
              <a:rPr lang="en-US"/>
              <a:t>Langnovelle, 4. plads</a:t>
            </a:r>
            <a:endParaRPr/>
          </a:p>
        </p:txBody>
      </p:sp>
      <p:sp>
        <p:nvSpPr>
          <p:cNvPr id="102"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a:t>
            </a:r>
            <a:r>
              <a:rPr lang="en-US"/>
              <a:t>Zoo” </a:t>
            </a:r>
            <a:endParaRPr/>
          </a:p>
          <a:p>
            <a:pPr>
              <a:buSzPct val="45000"/>
              <a:buFont typeface="StarSymbol"/>
              <a:buChar char=""/>
            </a:pPr>
            <a:r>
              <a:rPr lang="en-US"/>
              <a:t>Lars Ahn Pedersen </a:t>
            </a:r>
            <a:endParaRPr/>
          </a:p>
          <a:p>
            <a:pPr>
              <a:buSzPct val="45000"/>
              <a:buFont typeface="StarSymbol"/>
              <a:buChar char=""/>
            </a:pPr>
            <a:r>
              <a:rPr i="1" lang="en-US"/>
              <a:t>Fremmed stjerne </a:t>
            </a:r>
            <a:endParaRPr/>
          </a:p>
        </p:txBody>
      </p:sp>
    </p:spTree>
  </p:cSld>
  <p:timing>
    <p:tnLst>
      <p:par>
        <p:cTn dur="indefinite" id="23" nodeType="tmRoot" restart="never">
          <p:childTnLst>
            <p:seq>
              <p:cTn id="24" nodeType="mainSeq">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3" name="TextShape 1"/>
          <p:cNvSpPr txBox="1"/>
          <p:nvPr/>
        </p:nvSpPr>
        <p:spPr>
          <a:xfrm>
            <a:off x="972000" y="661320"/>
            <a:ext cx="8675640" cy="1318680"/>
          </a:xfrm>
          <a:prstGeom prst="rect">
            <a:avLst/>
          </a:prstGeom>
        </p:spPr>
        <p:txBody>
          <a:bodyPr anchor="ctr" bIns="0" lIns="0" rIns="0" tIns="0" wrap="none"/>
          <a:p>
            <a:pPr algn="ctr"/>
            <a:r>
              <a:rPr lang="en-US"/>
              <a:t>Langnovelle, 3. plads</a:t>
            </a:r>
            <a:endParaRPr/>
          </a:p>
        </p:txBody>
      </p:sp>
      <p:sp>
        <p:nvSpPr>
          <p:cNvPr id="104"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a:t>
            </a:r>
            <a:r>
              <a:rPr lang="en-US"/>
              <a:t>Pigen med stikket” </a:t>
            </a:r>
            <a:endParaRPr/>
          </a:p>
          <a:p>
            <a:pPr>
              <a:buSzPct val="45000"/>
              <a:buFont typeface="StarSymbol"/>
              <a:buChar char=""/>
            </a:pPr>
            <a:r>
              <a:rPr lang="en-US"/>
              <a:t>James Tiptree Jr. </a:t>
            </a:r>
            <a:endParaRPr/>
          </a:p>
          <a:p>
            <a:pPr>
              <a:buSzPct val="45000"/>
              <a:buFont typeface="StarSymbol"/>
              <a:buChar char=""/>
            </a:pPr>
            <a:r>
              <a:rPr i="1" lang="en-US"/>
              <a:t>Houston, Houston, kan I høre os?</a:t>
            </a:r>
            <a:r>
              <a:rPr lang="en-US"/>
              <a:t> </a:t>
            </a:r>
            <a:endParaRPr/>
          </a:p>
        </p:txBody>
      </p:sp>
    </p:spTree>
  </p:cSld>
  <p:timing>
    <p:tnLst>
      <p:par>
        <p:cTn dur="indefinite" id="25" nodeType="tmRoot" restart="never">
          <p:childTnLst>
            <p:seq>
              <p:cTn id="26" nodeType="mainSeq">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5" name="TextShape 1"/>
          <p:cNvSpPr txBox="1"/>
          <p:nvPr/>
        </p:nvSpPr>
        <p:spPr>
          <a:xfrm>
            <a:off x="972000" y="661320"/>
            <a:ext cx="8675640" cy="1318680"/>
          </a:xfrm>
          <a:prstGeom prst="rect">
            <a:avLst/>
          </a:prstGeom>
        </p:spPr>
        <p:txBody>
          <a:bodyPr anchor="ctr" bIns="0" lIns="0" rIns="0" tIns="0" wrap="none"/>
          <a:p>
            <a:pPr algn="ctr"/>
            <a:r>
              <a:rPr lang="en-US"/>
              <a:t>Langnovelle, 2 forfattere tilbage</a:t>
            </a:r>
            <a:endParaRPr/>
          </a:p>
        </p:txBody>
      </p:sp>
      <p:sp>
        <p:nvSpPr>
          <p:cNvPr id="106"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a:t>
            </a:r>
            <a:r>
              <a:rPr lang="en-US"/>
              <a:t>Fredag formiddag” </a:t>
            </a:r>
            <a:endParaRPr/>
          </a:p>
          <a:p>
            <a:pPr>
              <a:buSzPct val="45000"/>
              <a:buFont typeface="StarSymbol"/>
              <a:buChar char=""/>
            </a:pPr>
            <a:r>
              <a:rPr lang="en-US"/>
              <a:t>Jesper Rugård Jensen </a:t>
            </a:r>
            <a:endParaRPr/>
          </a:p>
          <a:p>
            <a:pPr>
              <a:buSzPct val="45000"/>
              <a:buFont typeface="StarSymbol"/>
              <a:buChar char=""/>
            </a:pPr>
            <a:r>
              <a:rPr i="1" lang="en-US"/>
              <a:t>Fremmed stjerne</a:t>
            </a:r>
            <a:endParaRPr/>
          </a:p>
          <a:p>
            <a:pPr>
              <a:buSzPct val="45000"/>
              <a:buFont typeface="StarSymbol"/>
              <a:buChar char=""/>
            </a:pPr>
            <a:endParaRPr/>
          </a:p>
          <a:p>
            <a:pPr>
              <a:buSzPct val="45000"/>
              <a:buFont typeface="StarSymbol"/>
              <a:buChar char=""/>
            </a:pPr>
            <a:r>
              <a:rPr lang="en-US"/>
              <a:t>“</a:t>
            </a:r>
            <a:r>
              <a:rPr lang="en-US"/>
              <a:t>Peblingesøen” </a:t>
            </a:r>
            <a:endParaRPr/>
          </a:p>
          <a:p>
            <a:pPr>
              <a:buSzPct val="45000"/>
              <a:buFont typeface="StarSymbol"/>
              <a:buChar char=""/>
            </a:pPr>
            <a:r>
              <a:rPr lang="en-US"/>
              <a:t>Manfred Christiansen </a:t>
            </a:r>
            <a:endParaRPr/>
          </a:p>
          <a:p>
            <a:pPr>
              <a:buSzPct val="45000"/>
              <a:buFont typeface="StarSymbol"/>
              <a:buChar char=""/>
            </a:pPr>
            <a:r>
              <a:rPr i="1" lang="en-US"/>
              <a:t>Fremmed stjerne</a:t>
            </a:r>
            <a:r>
              <a:rPr lang="en-US"/>
              <a:t>  </a:t>
            </a:r>
            <a:endParaRPr/>
          </a:p>
        </p:txBody>
      </p:sp>
    </p:spTree>
  </p:cSld>
  <p:timing>
    <p:tnLst>
      <p:par>
        <p:cTn dur="indefinite" id="27" nodeType="tmRoot" restart="never">
          <p:childTnLst>
            <p:seq>
              <p:cTn id="28" nodeType="mainSeq">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7" name="TextShape 1"/>
          <p:cNvSpPr txBox="1"/>
          <p:nvPr/>
        </p:nvSpPr>
        <p:spPr>
          <a:xfrm>
            <a:off x="972000" y="661320"/>
            <a:ext cx="8675640" cy="1318680"/>
          </a:xfrm>
          <a:prstGeom prst="rect">
            <a:avLst/>
          </a:prstGeom>
        </p:spPr>
        <p:txBody>
          <a:bodyPr anchor="ctr" bIns="0" lIns="0" rIns="0" tIns="0" wrap="none"/>
          <a:p>
            <a:pPr algn="ctr"/>
            <a:r>
              <a:rPr lang="en-US"/>
              <a:t>Novelle, nåede ikke med</a:t>
            </a:r>
            <a:endParaRPr/>
          </a:p>
        </p:txBody>
      </p:sp>
      <p:sp>
        <p:nvSpPr>
          <p:cNvPr id="108"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Beatrix Miranda Ginn Nielsen </a:t>
            </a:r>
            <a:endParaRPr/>
          </a:p>
          <a:p>
            <a:pPr>
              <a:buSzPct val="45000"/>
              <a:buFont typeface="StarSymbol"/>
              <a:buChar char=""/>
            </a:pPr>
            <a:r>
              <a:rPr lang="en-US"/>
              <a:t>Lise Andreasen &amp; Glen Stihmøe </a:t>
            </a:r>
            <a:endParaRPr/>
          </a:p>
          <a:p>
            <a:pPr>
              <a:buSzPct val="45000"/>
              <a:buFont typeface="StarSymbol"/>
              <a:buChar char=""/>
            </a:pPr>
            <a:r>
              <a:rPr lang="en-US"/>
              <a:t>Klaus Æ. Mogensen </a:t>
            </a:r>
            <a:endParaRPr/>
          </a:p>
          <a:p>
            <a:pPr>
              <a:buSzPct val="45000"/>
              <a:buFont typeface="StarSymbol"/>
              <a:buChar char=""/>
            </a:pPr>
            <a:r>
              <a:rPr lang="en-US"/>
              <a:t>Michael Kamp </a:t>
            </a:r>
            <a:endParaRPr/>
          </a:p>
          <a:p>
            <a:pPr>
              <a:buSzPct val="45000"/>
              <a:buFont typeface="StarSymbol"/>
              <a:buChar char=""/>
            </a:pPr>
            <a:r>
              <a:rPr lang="en-US"/>
              <a:t>Simon Christiansen </a:t>
            </a:r>
            <a:endParaRPr/>
          </a:p>
          <a:p>
            <a:pPr>
              <a:buSzPct val="45000"/>
              <a:buFont typeface="StarSymbol"/>
              <a:buChar char=""/>
            </a:pPr>
            <a:r>
              <a:rPr lang="en-US"/>
              <a:t>Lonni Krause </a:t>
            </a:r>
            <a:endParaRPr/>
          </a:p>
        </p:txBody>
      </p:sp>
    </p:spTree>
  </p:cSld>
  <p:timing>
    <p:tnLst>
      <p:par>
        <p:cTn dur="indefinite" id="29" nodeType="tmRoot" restart="never">
          <p:childTnLst>
            <p:seq>
              <p:cTn id="30" nodeType="mainSeq">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TextShape 1"/>
          <p:cNvSpPr txBox="1"/>
          <p:nvPr/>
        </p:nvSpPr>
        <p:spPr>
          <a:xfrm>
            <a:off x="972000" y="661320"/>
            <a:ext cx="8675640" cy="1318680"/>
          </a:xfrm>
          <a:prstGeom prst="rect">
            <a:avLst/>
          </a:prstGeom>
        </p:spPr>
        <p:txBody>
          <a:bodyPr anchor="ctr" bIns="0" lIns="0" rIns="0" tIns="0" wrap="none"/>
          <a:p>
            <a:pPr algn="ctr"/>
            <a:r>
              <a:rPr lang="en-US"/>
              <a:t>Novelle, nåede ikke med</a:t>
            </a:r>
            <a:endParaRPr/>
          </a:p>
        </p:txBody>
      </p:sp>
      <p:sp>
        <p:nvSpPr>
          <p:cNvPr id="110"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Patrick Leis </a:t>
            </a:r>
            <a:endParaRPr/>
          </a:p>
          <a:p>
            <a:pPr>
              <a:buSzPct val="45000"/>
              <a:buFont typeface="StarSymbol"/>
              <a:buChar char=""/>
            </a:pPr>
            <a:r>
              <a:rPr lang="en-US"/>
              <a:t>James Tiptree Jr. </a:t>
            </a:r>
            <a:endParaRPr/>
          </a:p>
          <a:p>
            <a:pPr>
              <a:buSzPct val="45000"/>
              <a:buFont typeface="StarSymbol"/>
              <a:buChar char=""/>
            </a:pPr>
            <a:r>
              <a:rPr lang="en-US"/>
              <a:t>Gudrun Østergaard </a:t>
            </a:r>
            <a:endParaRPr/>
          </a:p>
          <a:p>
            <a:pPr>
              <a:buSzPct val="45000"/>
              <a:buFont typeface="StarSymbol"/>
              <a:buChar char=""/>
            </a:pPr>
            <a:r>
              <a:rPr lang="en-US"/>
              <a:t>Gareth D. Jones </a:t>
            </a:r>
            <a:endParaRPr/>
          </a:p>
          <a:p>
            <a:pPr>
              <a:buSzPct val="45000"/>
              <a:buFont typeface="StarSymbol"/>
              <a:buChar char=""/>
            </a:pPr>
            <a:r>
              <a:rPr lang="en-US"/>
              <a:t>Manfred Christiansen</a:t>
            </a:r>
            <a:endParaRPr/>
          </a:p>
        </p:txBody>
      </p:sp>
    </p:spTree>
  </p:cSld>
  <p:timing>
    <p:tnLst>
      <p:par>
        <p:cTn dur="indefinite" id="31" nodeType="tmRoot" restart="never">
          <p:childTnLst>
            <p:seq>
              <p:cTn id="32" nodeType="mainSeq">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TextShape 1"/>
          <p:cNvSpPr txBox="1"/>
          <p:nvPr/>
        </p:nvSpPr>
        <p:spPr>
          <a:xfrm>
            <a:off x="972000" y="661320"/>
            <a:ext cx="8675640" cy="1318680"/>
          </a:xfrm>
          <a:prstGeom prst="rect">
            <a:avLst/>
          </a:prstGeom>
        </p:spPr>
        <p:txBody>
          <a:bodyPr anchor="ctr" bIns="0" lIns="0" rIns="0" tIns="0" wrap="none"/>
          <a:p>
            <a:pPr algn="ctr"/>
            <a:r>
              <a:rPr lang="en-US"/>
              <a:t>Novelle, 3. plads</a:t>
            </a:r>
            <a:endParaRPr/>
          </a:p>
        </p:txBody>
      </p:sp>
      <p:sp>
        <p:nvSpPr>
          <p:cNvPr id="112"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a:t>
            </a:r>
            <a:r>
              <a:rPr lang="en-US"/>
              <a:t>Korsets og dragens vej” </a:t>
            </a:r>
            <a:endParaRPr/>
          </a:p>
          <a:p>
            <a:pPr>
              <a:buSzPct val="45000"/>
              <a:buFont typeface="StarSymbol"/>
              <a:buChar char=""/>
            </a:pPr>
            <a:r>
              <a:rPr lang="en-US"/>
              <a:t>George R.R. Martin </a:t>
            </a:r>
            <a:endParaRPr/>
          </a:p>
          <a:p>
            <a:pPr>
              <a:buSzPct val="45000"/>
              <a:buFont typeface="StarSymbol"/>
              <a:buChar char=""/>
            </a:pPr>
            <a:r>
              <a:rPr i="1" lang="en-US"/>
              <a:t>Sandkonger</a:t>
            </a:r>
            <a:endParaRPr/>
          </a:p>
        </p:txBody>
      </p:sp>
    </p:spTree>
  </p:cSld>
  <p:timing>
    <p:tnLst>
      <p:par>
        <p:cTn dur="indefinite" id="33" nodeType="tmRoot" restart="never">
          <p:childTnLst>
            <p:seq>
              <p:cTn id="34" nodeType="mainSeq">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TextShape 1"/>
          <p:cNvSpPr txBox="1"/>
          <p:nvPr/>
        </p:nvSpPr>
        <p:spPr>
          <a:xfrm>
            <a:off x="972000" y="661320"/>
            <a:ext cx="8675640" cy="1318680"/>
          </a:xfrm>
          <a:prstGeom prst="rect">
            <a:avLst/>
          </a:prstGeom>
        </p:spPr>
        <p:txBody>
          <a:bodyPr anchor="ctr" bIns="0" lIns="0" rIns="0" tIns="0" wrap="none"/>
          <a:p>
            <a:pPr algn="ctr"/>
            <a:r>
              <a:rPr lang="en-US"/>
              <a:t>Novelle, 2 forfattere tilbage</a:t>
            </a:r>
            <a:endParaRPr/>
          </a:p>
        </p:txBody>
      </p:sp>
      <p:sp>
        <p:nvSpPr>
          <p:cNvPr id="114"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a:t>
            </a:r>
            <a:r>
              <a:rPr lang="en-US"/>
              <a:t>Aldrig mere svag” </a:t>
            </a:r>
            <a:endParaRPr/>
          </a:p>
          <a:p>
            <a:pPr>
              <a:buSzPct val="45000"/>
              <a:buFont typeface="StarSymbol"/>
              <a:buChar char=""/>
            </a:pPr>
            <a:r>
              <a:rPr lang="en-US"/>
              <a:t>Maria Kjær-Madsen </a:t>
            </a:r>
            <a:endParaRPr/>
          </a:p>
          <a:p>
            <a:pPr>
              <a:buSzPct val="45000"/>
              <a:buFont typeface="StarSymbol"/>
              <a:buChar char=""/>
            </a:pPr>
            <a:r>
              <a:rPr i="1" lang="en-US"/>
              <a:t>Fremmed stjerne </a:t>
            </a:r>
            <a:endParaRPr/>
          </a:p>
          <a:p>
            <a:pPr>
              <a:buSzPct val="45000"/>
              <a:buFont typeface="StarSymbol"/>
              <a:buChar char=""/>
            </a:pPr>
            <a:endParaRPr/>
          </a:p>
          <a:p>
            <a:pPr>
              <a:buSzPct val="45000"/>
              <a:buFont typeface="StarSymbol"/>
              <a:buChar char=""/>
            </a:pPr>
            <a:r>
              <a:rPr lang="en-US"/>
              <a:t>“</a:t>
            </a:r>
            <a:r>
              <a:rPr lang="en-US"/>
              <a:t>Jeg husker alt” </a:t>
            </a:r>
            <a:endParaRPr/>
          </a:p>
          <a:p>
            <a:pPr>
              <a:buSzPct val="45000"/>
              <a:buFont typeface="StarSymbol"/>
              <a:buChar char=""/>
            </a:pPr>
            <a:r>
              <a:rPr lang="en-US"/>
              <a:t>Richard Ipsen </a:t>
            </a:r>
            <a:endParaRPr/>
          </a:p>
          <a:p>
            <a:pPr>
              <a:buSzPct val="45000"/>
              <a:buFont typeface="StarSymbol"/>
              <a:buChar char=""/>
            </a:pPr>
            <a:r>
              <a:rPr i="1" lang="en-US"/>
              <a:t>Fremmed stjerne </a:t>
            </a:r>
            <a:endParaRPr/>
          </a:p>
        </p:txBody>
      </p:sp>
    </p:spTree>
  </p:cSld>
  <p:timing>
    <p:tnLst>
      <p:par>
        <p:cTn dur="indefinite" id="35" nodeType="tmRoot" restart="never">
          <p:childTnLst>
            <p:seq>
              <p:cTn id="36" nodeType="mainSeq">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TextShape 1"/>
          <p:cNvSpPr txBox="1"/>
          <p:nvPr/>
        </p:nvSpPr>
        <p:spPr>
          <a:xfrm>
            <a:off x="972000" y="661320"/>
            <a:ext cx="8675640" cy="1318680"/>
          </a:xfrm>
          <a:prstGeom prst="rect">
            <a:avLst/>
          </a:prstGeom>
        </p:spPr>
        <p:txBody>
          <a:bodyPr anchor="ctr" bIns="0" lIns="0" rIns="0" tIns="0" wrap="none"/>
          <a:p>
            <a:pPr algn="ctr"/>
            <a:r>
              <a:rPr lang="en-US"/>
              <a:t>Hvad er Niels Klim-prisen?</a:t>
            </a:r>
            <a:endParaRPr/>
          </a:p>
        </p:txBody>
      </p:sp>
      <p:sp>
        <p:nvSpPr>
          <p:cNvPr id="82"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Teksten er science fiction.</a:t>
            </a:r>
            <a:endParaRPr/>
          </a:p>
          <a:p>
            <a:pPr>
              <a:buSzPct val="45000"/>
              <a:buFont typeface="StarSymbol"/>
              <a:buChar char=""/>
            </a:pPr>
            <a:r>
              <a:rPr lang="en-US"/>
              <a:t>Teksten er på mindre end 40.000 ord.</a:t>
            </a:r>
            <a:endParaRPr/>
          </a:p>
          <a:p>
            <a:pPr>
              <a:buSzPct val="45000"/>
              <a:buFont typeface="StarSymbol"/>
              <a:buChar char=""/>
            </a:pPr>
            <a:r>
              <a:rPr lang="en-US"/>
              <a:t>Teksten er blevet udgivet på dansk for første gang det foregående år.</a:t>
            </a:r>
            <a:endParaRPr/>
          </a:p>
          <a:p>
            <a:pPr>
              <a:buSzPct val="45000"/>
              <a:buFont typeface="StarSymbol"/>
              <a:buChar char=""/>
            </a:pPr>
            <a:r>
              <a:rPr lang="en-US"/>
              <a:t>I 2013 uddeles prisen for bedste tekster fra 2012.</a:t>
            </a:r>
            <a:endParaRPr/>
          </a:p>
          <a:p>
            <a:pPr>
              <a:buSzPct val="45000"/>
              <a:buFont typeface="StarSymbol"/>
              <a:buChar char=""/>
            </a:pPr>
            <a:r>
              <a:rPr lang="en-US"/>
              <a:t>Nomineringer og stemmer afgives af fans.</a:t>
            </a:r>
            <a:endParaRPr/>
          </a:p>
        </p:txBody>
      </p:sp>
    </p:spTree>
  </p:cSld>
  <p:timing>
    <p:tnLst>
      <p:par>
        <p:cTn dur="indefinite" id="3" nodeType="tmRoot" restart="never">
          <p:childTnLst>
            <p:seq>
              <p:cTn id="4" nodeType="mainSeq">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3" name="TextShape 1"/>
          <p:cNvSpPr txBox="1"/>
          <p:nvPr/>
        </p:nvSpPr>
        <p:spPr>
          <a:xfrm>
            <a:off x="972000" y="661320"/>
            <a:ext cx="8675640" cy="1318680"/>
          </a:xfrm>
          <a:prstGeom prst="rect">
            <a:avLst/>
          </a:prstGeom>
        </p:spPr>
        <p:txBody>
          <a:bodyPr anchor="ctr" bIns="0" lIns="0" rIns="0" tIns="0" wrap="none"/>
          <a:p>
            <a:pPr algn="ctr"/>
            <a:r>
              <a:rPr lang="en-US"/>
              <a:t>Udvalg, sponsorer</a:t>
            </a:r>
            <a:endParaRPr/>
          </a:p>
        </p:txBody>
      </p:sp>
      <p:sp>
        <p:nvSpPr>
          <p:cNvPr id="84"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Knud Larn, Joen Juel Jensen &amp; undertegnede, udvalg</a:t>
            </a:r>
            <a:endParaRPr/>
          </a:p>
          <a:p>
            <a:pPr>
              <a:buSzPct val="45000"/>
              <a:buFont typeface="StarSymbol"/>
              <a:buChar char=""/>
            </a:pPr>
            <a:r>
              <a:rPr lang="en-US"/>
              <a:t>Michael Pilgård &amp; Manfred Christiansen, oversættelse af vinderne</a:t>
            </a:r>
            <a:endParaRPr/>
          </a:p>
          <a:p>
            <a:pPr>
              <a:buSzPct val="45000"/>
              <a:buFont typeface="StarSymbol"/>
              <a:buChar char=""/>
            </a:pPr>
            <a:r>
              <a:rPr lang="en-US"/>
              <a:t>Manfred Christiansen, præmien (sponsoreret af SFC) </a:t>
            </a:r>
            <a:endParaRPr/>
          </a:p>
          <a:p>
            <a:pPr>
              <a:buSzPct val="45000"/>
              <a:buFont typeface="StarSymbol"/>
              <a:buChar char=""/>
            </a:pPr>
            <a:r>
              <a:rPr lang="en-US"/>
              <a:t>Boggaver sponsoreret af Hexameter, Rasmus Brink Pedersen, Alvilda, afart</a:t>
            </a:r>
            <a:endParaRPr/>
          </a:p>
        </p:txBody>
      </p:sp>
    </p:spTree>
  </p:cSld>
  <p:timing>
    <p:tnLst>
      <p:par>
        <p:cTn dur="indefinite" id="5" nodeType="tmRoot" restart="never">
          <p:childTnLst>
            <p:seq>
              <p:cTn id="6" nodeType="mainSeq">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TextShape 1"/>
          <p:cNvSpPr txBox="1"/>
          <p:nvPr/>
        </p:nvSpPr>
        <p:spPr>
          <a:xfrm>
            <a:off x="972000" y="661320"/>
            <a:ext cx="8675640" cy="1318680"/>
          </a:xfrm>
          <a:prstGeom prst="rect">
            <a:avLst/>
          </a:prstGeom>
        </p:spPr>
        <p:txBody>
          <a:bodyPr anchor="ctr" bIns="0" lIns="0" rIns="0" tIns="0" wrap="none"/>
          <a:p>
            <a:pPr algn="ctr"/>
            <a:r>
              <a:rPr lang="en-US"/>
              <a:t>Kortroman, 4. plads</a:t>
            </a:r>
            <a:endParaRPr/>
          </a:p>
        </p:txBody>
      </p:sp>
      <p:sp>
        <p:nvSpPr>
          <p:cNvPr id="86"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a:t>
            </a:r>
            <a:r>
              <a:rPr lang="en-US"/>
              <a:t>Houston, Houston, kan I høre os?“</a:t>
            </a:r>
            <a:endParaRPr/>
          </a:p>
          <a:p>
            <a:pPr>
              <a:buSzPct val="45000"/>
              <a:buFont typeface="StarSymbol"/>
              <a:buChar char=""/>
            </a:pPr>
            <a:r>
              <a:rPr lang="en-US"/>
              <a:t>James Tiptree Jr. </a:t>
            </a:r>
            <a:r>
              <a:rPr lang="en-US"/>
              <a:t>	</a:t>
            </a:r>
            <a:endParaRPr/>
          </a:p>
          <a:p>
            <a:pPr>
              <a:buSzPct val="45000"/>
              <a:buFont typeface="StarSymbol"/>
              <a:buChar char=""/>
            </a:pPr>
            <a:r>
              <a:rPr i="1" lang="en-US"/>
              <a:t>Houston, Houston, kan I høre os?</a:t>
            </a:r>
            <a:r>
              <a:rPr lang="en-US"/>
              <a:t> </a:t>
            </a:r>
            <a:endParaRPr/>
          </a:p>
        </p:txBody>
      </p:sp>
    </p:spTree>
  </p:cSld>
  <p:timing>
    <p:tnLst>
      <p:par>
        <p:cTn dur="indefinite" id="7" nodeType="tmRoot" restart="never">
          <p:childTnLst>
            <p:seq>
              <p:cTn id="8" nodeType="mainSeq">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TextShape 1"/>
          <p:cNvSpPr txBox="1"/>
          <p:nvPr/>
        </p:nvSpPr>
        <p:spPr>
          <a:xfrm>
            <a:off x="972000" y="661320"/>
            <a:ext cx="8675640" cy="1318680"/>
          </a:xfrm>
          <a:prstGeom prst="rect">
            <a:avLst/>
          </a:prstGeom>
        </p:spPr>
        <p:txBody>
          <a:bodyPr anchor="ctr" bIns="0" lIns="0" rIns="0" tIns="0" wrap="none"/>
          <a:p>
            <a:pPr algn="ctr"/>
            <a:r>
              <a:rPr lang="en-US"/>
              <a:t>Kortroman, 4. plads</a:t>
            </a:r>
            <a:endParaRPr/>
          </a:p>
        </p:txBody>
      </p:sp>
      <p:sp>
        <p:nvSpPr>
          <p:cNvPr id="88"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a:t>
            </a:r>
            <a:r>
              <a:rPr lang="en-US"/>
              <a:t>En sang for Lya”</a:t>
            </a:r>
            <a:endParaRPr/>
          </a:p>
          <a:p>
            <a:pPr>
              <a:buSzPct val="45000"/>
              <a:buFont typeface="StarSymbol"/>
              <a:buChar char=""/>
            </a:pPr>
            <a:r>
              <a:rPr lang="en-US"/>
              <a:t>George R.R. Martin </a:t>
            </a:r>
            <a:endParaRPr/>
          </a:p>
          <a:p>
            <a:pPr>
              <a:buSzPct val="45000"/>
              <a:buFont typeface="StarSymbol"/>
              <a:buChar char=""/>
            </a:pPr>
            <a:r>
              <a:rPr i="1" lang="en-US"/>
              <a:t>Sandkonger </a:t>
            </a:r>
            <a:endParaRPr/>
          </a:p>
        </p:txBody>
      </p:sp>
    </p:spTree>
  </p:cSld>
  <p:timing>
    <p:tnLst>
      <p:par>
        <p:cTn dur="indefinite" id="9" nodeType="tmRoot" restart="never">
          <p:childTnLst>
            <p:seq>
              <p:cTn id="10" nodeType="mainSeq">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TextShape 1"/>
          <p:cNvSpPr txBox="1"/>
          <p:nvPr/>
        </p:nvSpPr>
        <p:spPr>
          <a:xfrm>
            <a:off x="972000" y="661320"/>
            <a:ext cx="8675640" cy="1318680"/>
          </a:xfrm>
          <a:prstGeom prst="rect">
            <a:avLst/>
          </a:prstGeom>
        </p:spPr>
        <p:txBody>
          <a:bodyPr anchor="ctr" bIns="0" lIns="0" rIns="0" tIns="0" wrap="none"/>
          <a:p>
            <a:pPr algn="ctr"/>
            <a:r>
              <a:rPr lang="en-US"/>
              <a:t>Kortroman, 4. plads</a:t>
            </a:r>
            <a:endParaRPr/>
          </a:p>
        </p:txBody>
      </p:sp>
      <p:sp>
        <p:nvSpPr>
          <p:cNvPr id="90"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i="1" lang="en-US"/>
              <a:t>Breve fra en udenjordisk skoledreng - kosmisk cremebudding</a:t>
            </a:r>
            <a:r>
              <a:rPr lang="en-US"/>
              <a:t> </a:t>
            </a:r>
            <a:endParaRPr/>
          </a:p>
          <a:p>
            <a:pPr>
              <a:buSzPct val="45000"/>
              <a:buFont typeface="StarSymbol"/>
              <a:buChar char=""/>
            </a:pPr>
            <a:r>
              <a:rPr lang="en-US"/>
              <a:t>Ros Asquith </a:t>
            </a:r>
            <a:endParaRPr/>
          </a:p>
        </p:txBody>
      </p:sp>
    </p:spTree>
  </p:cSld>
  <p:timing>
    <p:tnLst>
      <p:par>
        <p:cTn dur="indefinite" id="11" nodeType="tmRoot" restart="never">
          <p:childTnLst>
            <p:seq>
              <p:cTn id="12" nodeType="mainSeq">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TextShape 1"/>
          <p:cNvSpPr txBox="1"/>
          <p:nvPr/>
        </p:nvSpPr>
        <p:spPr>
          <a:xfrm>
            <a:off x="972000" y="661320"/>
            <a:ext cx="8675640" cy="1318680"/>
          </a:xfrm>
          <a:prstGeom prst="rect">
            <a:avLst/>
          </a:prstGeom>
        </p:spPr>
        <p:txBody>
          <a:bodyPr anchor="ctr" bIns="0" lIns="0" rIns="0" tIns="0" wrap="none"/>
          <a:p>
            <a:pPr algn="ctr"/>
            <a:r>
              <a:rPr lang="en-US"/>
              <a:t>Kortroman, 4. plads</a:t>
            </a:r>
            <a:endParaRPr/>
          </a:p>
        </p:txBody>
      </p:sp>
      <p:sp>
        <p:nvSpPr>
          <p:cNvPr id="92"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i="1" lang="en-US"/>
              <a:t>Lappefjæs</a:t>
            </a:r>
            <a:r>
              <a:rPr lang="en-US"/>
              <a:t> </a:t>
            </a:r>
            <a:endParaRPr/>
          </a:p>
          <a:p>
            <a:pPr>
              <a:buSzPct val="45000"/>
              <a:buFont typeface="StarSymbol"/>
              <a:buChar char=""/>
            </a:pPr>
            <a:r>
              <a:rPr lang="en-US"/>
              <a:t>Guy Bass </a:t>
            </a:r>
            <a:endParaRPr/>
          </a:p>
        </p:txBody>
      </p:sp>
    </p:spTree>
  </p:cSld>
  <p:timing>
    <p:tnLst>
      <p:par>
        <p:cTn dur="indefinite" id="13" nodeType="tmRoot" restart="never">
          <p:childTnLst>
            <p:seq>
              <p:cTn id="14" nodeType="mainSeq">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TextShape 1"/>
          <p:cNvSpPr txBox="1"/>
          <p:nvPr/>
        </p:nvSpPr>
        <p:spPr>
          <a:xfrm>
            <a:off x="972000" y="661320"/>
            <a:ext cx="8675640" cy="1318680"/>
          </a:xfrm>
          <a:prstGeom prst="rect">
            <a:avLst/>
          </a:prstGeom>
        </p:spPr>
        <p:txBody>
          <a:bodyPr anchor="ctr" bIns="0" lIns="0" rIns="0" tIns="0" wrap="none"/>
          <a:p>
            <a:pPr algn="ctr"/>
            <a:r>
              <a:rPr lang="en-US"/>
              <a:t>Kortroman, 3. plads</a:t>
            </a:r>
            <a:endParaRPr/>
          </a:p>
        </p:txBody>
      </p:sp>
      <p:sp>
        <p:nvSpPr>
          <p:cNvPr id="94"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Ingen pris </a:t>
            </a:r>
            <a:endParaRPr/>
          </a:p>
        </p:txBody>
      </p:sp>
    </p:spTree>
  </p:cSld>
  <p:timing>
    <p:tnLst>
      <p:par>
        <p:cTn dur="indefinite" id="15" nodeType="tmRoot" restart="never">
          <p:childTnLst>
            <p:seq>
              <p:cTn id="16" nodeType="mainSeq">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TextShape 1"/>
          <p:cNvSpPr txBox="1"/>
          <p:nvPr/>
        </p:nvSpPr>
        <p:spPr>
          <a:xfrm>
            <a:off x="972000" y="661320"/>
            <a:ext cx="8675640" cy="1318680"/>
          </a:xfrm>
          <a:prstGeom prst="rect">
            <a:avLst/>
          </a:prstGeom>
        </p:spPr>
        <p:txBody>
          <a:bodyPr anchor="ctr" bIns="0" lIns="0" rIns="0" tIns="0" wrap="none"/>
          <a:p>
            <a:pPr algn="ctr"/>
            <a:r>
              <a:rPr lang="en-US"/>
              <a:t>Kortroman, 2 forfattere tilbage</a:t>
            </a:r>
            <a:endParaRPr/>
          </a:p>
        </p:txBody>
      </p:sp>
      <p:sp>
        <p:nvSpPr>
          <p:cNvPr id="96"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a:t>
            </a:r>
            <a:r>
              <a:rPr lang="en-US"/>
              <a:t>Det eneste seje at gøre”</a:t>
            </a:r>
            <a:endParaRPr/>
          </a:p>
          <a:p>
            <a:pPr>
              <a:buSzPct val="45000"/>
              <a:buFont typeface="StarSymbol"/>
              <a:buChar char=""/>
            </a:pPr>
            <a:r>
              <a:rPr lang="en-US"/>
              <a:t>James Tiptree Jr. </a:t>
            </a:r>
            <a:endParaRPr/>
          </a:p>
          <a:p>
            <a:pPr>
              <a:buSzPct val="45000"/>
              <a:buFont typeface="StarSymbol"/>
              <a:buChar char=""/>
            </a:pPr>
            <a:r>
              <a:rPr i="1" lang="en-US"/>
              <a:t>Houston, Houston, kan I høre os? </a:t>
            </a:r>
            <a:endParaRPr/>
          </a:p>
          <a:p>
            <a:pPr>
              <a:buSzPct val="45000"/>
              <a:buFont typeface="StarSymbol"/>
              <a:buChar char=""/>
            </a:pPr>
            <a:endParaRPr/>
          </a:p>
          <a:p>
            <a:pPr>
              <a:buSzPct val="45000"/>
              <a:buFont typeface="StarSymbol"/>
              <a:buChar char=""/>
            </a:pPr>
            <a:r>
              <a:rPr lang="en-US"/>
              <a:t>“</a:t>
            </a:r>
            <a:r>
              <a:rPr lang="en-US"/>
              <a:t>Månebase Rødhætte”</a:t>
            </a:r>
            <a:endParaRPr/>
          </a:p>
          <a:p>
            <a:pPr>
              <a:buSzPct val="45000"/>
              <a:buFont typeface="StarSymbol"/>
              <a:buChar char=""/>
            </a:pPr>
            <a:r>
              <a:rPr lang="en-US"/>
              <a:t>Lars Ahn Pedersen </a:t>
            </a:r>
            <a:endParaRPr/>
          </a:p>
          <a:p>
            <a:pPr>
              <a:buSzPct val="45000"/>
              <a:buFont typeface="StarSymbol"/>
              <a:buChar char=""/>
            </a:pPr>
            <a:r>
              <a:rPr i="1" lang="en-US"/>
              <a:t>Månebase Rødhætte  </a:t>
            </a:r>
            <a:endParaRPr/>
          </a:p>
        </p:txBody>
      </p:sp>
    </p:spTree>
  </p:cSld>
  <p:timing>
    <p:tnLst>
      <p:par>
        <p:cTn dur="indefinite" id="17" nodeType="tmRoot" restart="never">
          <p:childTnLst>
            <p:seq>
              <p:cTn id="18" nodeType="mainSeq">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